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4"/>
  </p:sldMasterIdLst>
  <p:notesMasterIdLst>
    <p:notesMasterId r:id="rId46"/>
  </p:notesMasterIdLst>
  <p:sldIdLst>
    <p:sldId id="274" r:id="rId5"/>
    <p:sldId id="5603" r:id="rId6"/>
    <p:sldId id="5593" r:id="rId7"/>
    <p:sldId id="275" r:id="rId8"/>
    <p:sldId id="276" r:id="rId9"/>
    <p:sldId id="277" r:id="rId10"/>
    <p:sldId id="278" r:id="rId11"/>
    <p:sldId id="279" r:id="rId12"/>
    <p:sldId id="5666" r:id="rId13"/>
    <p:sldId id="280" r:id="rId14"/>
    <p:sldId id="5604" r:id="rId15"/>
    <p:sldId id="281" r:id="rId16"/>
    <p:sldId id="283" r:id="rId17"/>
    <p:sldId id="284" r:id="rId18"/>
    <p:sldId id="293" r:id="rId19"/>
    <p:sldId id="294" r:id="rId20"/>
    <p:sldId id="295" r:id="rId21"/>
    <p:sldId id="5626" r:id="rId22"/>
    <p:sldId id="282" r:id="rId23"/>
    <p:sldId id="5620" r:id="rId24"/>
    <p:sldId id="5631" r:id="rId25"/>
    <p:sldId id="285" r:id="rId26"/>
    <p:sldId id="286" r:id="rId27"/>
    <p:sldId id="287" r:id="rId28"/>
    <p:sldId id="5635" r:id="rId29"/>
    <p:sldId id="5632" r:id="rId30"/>
    <p:sldId id="5633" r:id="rId31"/>
    <p:sldId id="5640" r:id="rId32"/>
    <p:sldId id="5652" r:id="rId33"/>
    <p:sldId id="5641" r:id="rId34"/>
    <p:sldId id="5653" r:id="rId35"/>
    <p:sldId id="5657" r:id="rId36"/>
    <p:sldId id="5642" r:id="rId37"/>
    <p:sldId id="5662" r:id="rId38"/>
    <p:sldId id="5663" r:id="rId39"/>
    <p:sldId id="5638" r:id="rId40"/>
    <p:sldId id="5667" r:id="rId41"/>
    <p:sldId id="5669" r:id="rId42"/>
    <p:sldId id="5668" r:id="rId43"/>
    <p:sldId id="5630" r:id="rId44"/>
    <p:sldId id="5629" r:id="rId4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Intro" id="{4D661872-4188-4AC1-AE72-30A297AECE44}">
          <p14:sldIdLst>
            <p14:sldId id="274"/>
            <p14:sldId id="5603"/>
          </p14:sldIdLst>
        </p14:section>
        <p14:section name="Teams Interface and Common Terms" id="{46632308-2788-4244-9C16-515E3F8F2F4F}">
          <p14:sldIdLst>
            <p14:sldId id="5593"/>
            <p14:sldId id="275"/>
            <p14:sldId id="276"/>
            <p14:sldId id="277"/>
            <p14:sldId id="278"/>
            <p14:sldId id="279"/>
            <p14:sldId id="5666"/>
            <p14:sldId id="280"/>
          </p14:sldIdLst>
        </p14:section>
        <p14:section name="Other Interface Areas" id="{91194043-9245-40E5-907D-FACB7718D37E}">
          <p14:sldIdLst>
            <p14:sldId id="5604"/>
            <p14:sldId id="281"/>
            <p14:sldId id="283"/>
            <p14:sldId id="284"/>
            <p14:sldId id="293"/>
            <p14:sldId id="294"/>
            <p14:sldId id="295"/>
            <p14:sldId id="5626"/>
            <p14:sldId id="282"/>
          </p14:sldIdLst>
        </p14:section>
        <p14:section name="Browser vs Client Differences" id="{8E0B0623-5C53-48A3-98FE-6556121D92ED}">
          <p14:sldIdLst>
            <p14:sldId id="5620"/>
            <p14:sldId id="5631"/>
            <p14:sldId id="285"/>
            <p14:sldId id="286"/>
            <p14:sldId id="287"/>
          </p14:sldIdLst>
        </p14:section>
        <p14:section name="Closing/Restarting Microsoft Teams" id="{4B86FEB1-7961-4EDE-8870-B47003FA90BD}">
          <p14:sldIdLst>
            <p14:sldId id="5635"/>
            <p14:sldId id="5632"/>
            <p14:sldId id="5633"/>
          </p14:sldIdLst>
        </p14:section>
        <p14:section name="Changing Quickly" id="{3AFE8B1C-D12D-4B6D-B88C-CF10FD096B2E}">
          <p14:sldIdLst>
            <p14:sldId id="5640"/>
            <p14:sldId id="5652"/>
          </p14:sldIdLst>
        </p14:section>
        <p14:section name="How to get to Sharepoint" id="{F5FB66C4-3B81-4104-88D6-49BC3E962EA9}">
          <p14:sldIdLst>
            <p14:sldId id="5641"/>
            <p14:sldId id="5653"/>
            <p14:sldId id="5657"/>
          </p14:sldIdLst>
        </p14:section>
        <p14:section name="OneNote for Channel" id="{1E31D1C8-5F5B-4CF1-B785-C6F9BF7DA139}">
          <p14:sldIdLst>
            <p14:sldId id="5642"/>
            <p14:sldId id="5662"/>
            <p14:sldId id="5663"/>
          </p14:sldIdLst>
        </p14:section>
        <p14:section name="Resources" id="{392C152F-6E19-4756-97A7-BEB2CD2F52CC}">
          <p14:sldIdLst>
            <p14:sldId id="5638"/>
            <p14:sldId id="5667"/>
            <p14:sldId id="5669"/>
            <p14:sldId id="5668"/>
          </p14:sldIdLst>
        </p14:section>
        <p14:section name="Teams Settings" id="{089CB999-7A2B-47E7-9CF7-1D6A9A75C14E}">
          <p14:sldIdLst>
            <p14:sldId id="5630"/>
          </p14:sldIdLst>
        </p14:section>
        <p14:section name="Conclusion" id="{EFEB911D-FE56-4A43-8325-2552858DCD13}">
          <p14:sldIdLst>
            <p14:sldId id="56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 Breitstein" initials="KB" lastIdx="1" clrIdx="0">
    <p:extLst>
      <p:ext uri="{19B8F6BF-5375-455C-9EA6-DF929625EA0E}">
        <p15:presenceInfo xmlns:p15="http://schemas.microsoft.com/office/powerpoint/2012/main" userId="S::kris.breitstein@divurgent.com::e19c1b13-9c1d-4453-8cc8-3c3de16eace2" providerId="AD"/>
      </p:ext>
    </p:extLst>
  </p:cmAuthor>
  <p:cmAuthor id="2" name="Selena Huck" initials="SH" lastIdx="2" clrIdx="1">
    <p:extLst>
      <p:ext uri="{19B8F6BF-5375-455C-9EA6-DF929625EA0E}">
        <p15:presenceInfo xmlns:p15="http://schemas.microsoft.com/office/powerpoint/2012/main" userId="S::selena.huck@divurgent.com::a40c4380-0ec0-437c-aaed-e47353d3ece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313"/>
    <a:srgbClr val="0384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761" autoAdjust="0"/>
  </p:normalViewPr>
  <p:slideViewPr>
    <p:cSldViewPr snapToGrid="0">
      <p:cViewPr varScale="1">
        <p:scale>
          <a:sx n="63" d="100"/>
          <a:sy n="63" d="100"/>
        </p:scale>
        <p:origin x="1181"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4B3429-632A-4735-A3AA-02757C0DDA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2272975-CBC5-46F9-887A-97B2A163788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6E94198-6162-4E31-9632-AF43629715AA}" type="datetimeFigureOut">
              <a:rPr lang="en-US"/>
              <a:pPr>
                <a:defRPr/>
              </a:pPr>
              <a:t>11/15/2021</a:t>
            </a:fld>
            <a:endParaRPr lang="en-US"/>
          </a:p>
        </p:txBody>
      </p:sp>
      <p:sp>
        <p:nvSpPr>
          <p:cNvPr id="4" name="Slide Image Placeholder 3">
            <a:extLst>
              <a:ext uri="{FF2B5EF4-FFF2-40B4-BE49-F238E27FC236}">
                <a16:creationId xmlns:a16="http://schemas.microsoft.com/office/drawing/2014/main" id="{EF9235F9-A0B4-424A-9F2E-5E49F78083A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B4830D9A-8B8B-4757-B8C3-84FD2D9727C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68FD35C-BC12-4AFE-9D40-13C496018C2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A3986F79-0BB3-45BF-916B-85DE1A27F69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B134F24-2016-47D4-8999-BD79B4313C5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upport.microsoft.com/en-us/office/learn-about-microsoft-365-groups-b565caa1-5c40-40ef-9915-60fdb2d97fa2#:~:text=What%20are%20Microsoft%20365%20Groups?%20%20%20Maximum...,can%20a%20...%20%203%20more%20row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microsoftteams/teams-client-updat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tentandcloud.com/glossary-of-microsoft-teams-terms/" TargetMode="External"/><Relationship Id="rId7" Type="http://schemas.openxmlformats.org/officeDocument/2006/relationships/hyperlink" Target="https://tomtalks.blog/2020/04/full-yammer-experience-in-microsoft-teams-with-yammer-communities-app/"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buckleyplanet.com/2020/03/pin-apps-to-the-left-hand-rail-in-microsoft-teams.html" TargetMode="External"/><Relationship Id="rId5" Type="http://schemas.openxmlformats.org/officeDocument/2006/relationships/hyperlink" Target="https://docs.microsoft.com/en-us/microsoftteams/deploy-chat-teams-channels-microsoft-teams-landing-page#:~:text=Teams%20application%20policy%20(side-rail%20control)%20A%20pinned%20app,apps%20in%20Microsoft%20Teams%20setting%20is%20turned%20on." TargetMode="External"/><Relationship Id="rId4" Type="http://schemas.openxmlformats.org/officeDocument/2006/relationships/hyperlink" Target="https://support.microsoft.com/en-us/office/use-a-screen-reader-to-explore-and-navigate-microsoft-teams-47614fb0-a583-49f6-84da-6872223e74a0?ns=msftteams&amp;version=16&amp;ui=en-us&amp;rs=en-us&amp;ad=u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2</a:t>
            </a:fld>
            <a:endParaRPr lang="en-US"/>
          </a:p>
        </p:txBody>
      </p:sp>
    </p:spTree>
    <p:extLst>
      <p:ext uri="{BB962C8B-B14F-4D97-AF65-F5344CB8AC3E}">
        <p14:creationId xmlns:p14="http://schemas.microsoft.com/office/powerpoint/2010/main" val="2782751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stuff hidden under chat head that users might want to know about – this is not what I would consider “discoverable” – no indication to click to change</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12</a:t>
            </a:fld>
            <a:endParaRPr lang="en-US"/>
          </a:p>
        </p:txBody>
      </p:sp>
    </p:spTree>
    <p:extLst>
      <p:ext uri="{BB962C8B-B14F-4D97-AF65-F5344CB8AC3E}">
        <p14:creationId xmlns:p14="http://schemas.microsoft.com/office/powerpoint/2010/main" val="1677886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your picture – Settings - Devices</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13</a:t>
            </a:fld>
            <a:endParaRPr lang="en-US"/>
          </a:p>
        </p:txBody>
      </p:sp>
    </p:spTree>
    <p:extLst>
      <p:ext uri="{BB962C8B-B14F-4D97-AF65-F5344CB8AC3E}">
        <p14:creationId xmlns:p14="http://schemas.microsoft.com/office/powerpoint/2010/main" val="846918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settings to troubleshoot for users</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14</a:t>
            </a:fld>
            <a:endParaRPr lang="en-US"/>
          </a:p>
        </p:txBody>
      </p:sp>
    </p:spTree>
    <p:extLst>
      <p:ext uri="{BB962C8B-B14F-4D97-AF65-F5344CB8AC3E}">
        <p14:creationId xmlns:p14="http://schemas.microsoft.com/office/powerpoint/2010/main" val="4203974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users that feel Teams is too “noisy” – too many banner and feed messages</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15</a:t>
            </a:fld>
            <a:endParaRPr lang="en-US"/>
          </a:p>
        </p:txBody>
      </p:sp>
    </p:spTree>
    <p:extLst>
      <p:ext uri="{BB962C8B-B14F-4D97-AF65-F5344CB8AC3E}">
        <p14:creationId xmlns:p14="http://schemas.microsoft.com/office/powerpoint/2010/main" val="4206668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someone critical to let you know their status (a manager/lead for example)</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16</a:t>
            </a:fld>
            <a:endParaRPr lang="en-US"/>
          </a:p>
        </p:txBody>
      </p:sp>
    </p:spTree>
    <p:extLst>
      <p:ext uri="{BB962C8B-B14F-4D97-AF65-F5344CB8AC3E}">
        <p14:creationId xmlns:p14="http://schemas.microsoft.com/office/powerpoint/2010/main" val="55145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change these over time</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17</a:t>
            </a:fld>
            <a:endParaRPr lang="en-US"/>
          </a:p>
        </p:txBody>
      </p:sp>
    </p:spTree>
    <p:extLst>
      <p:ext uri="{BB962C8B-B14F-4D97-AF65-F5344CB8AC3E}">
        <p14:creationId xmlns:p14="http://schemas.microsoft.com/office/powerpoint/2010/main" val="4227665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18</a:t>
            </a:fld>
            <a:endParaRPr lang="en-US"/>
          </a:p>
        </p:txBody>
      </p:sp>
    </p:spTree>
    <p:extLst>
      <p:ext uri="{BB962C8B-B14F-4D97-AF65-F5344CB8AC3E}">
        <p14:creationId xmlns:p14="http://schemas.microsoft.com/office/powerpoint/2010/main" val="4006780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users will end up in the browser for one reason or another – the experiences for editing, meeting and chatting are slightly different</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21</a:t>
            </a:fld>
            <a:endParaRPr lang="en-US"/>
          </a:p>
        </p:txBody>
      </p:sp>
    </p:spTree>
    <p:extLst>
      <p:ext uri="{BB962C8B-B14F-4D97-AF65-F5344CB8AC3E}">
        <p14:creationId xmlns:p14="http://schemas.microsoft.com/office/powerpoint/2010/main" val="3663267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Browser – look for the icon Teams is running in or the title bar (is it a browser bar with an address in it like </a:t>
            </a:r>
            <a:r>
              <a:rPr lang="en-US" dirty="0" err="1"/>
              <a:t>teams.Microsoft.com</a:t>
            </a:r>
            <a:r>
              <a:rPr lang="en-US" dirty="0"/>
              <a:t>? Then you are in the browser</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22</a:t>
            </a:fld>
            <a:endParaRPr lang="en-US"/>
          </a:p>
        </p:txBody>
      </p:sp>
    </p:spTree>
    <p:extLst>
      <p:ext uri="{BB962C8B-B14F-4D97-AF65-F5344CB8AC3E}">
        <p14:creationId xmlns:p14="http://schemas.microsoft.com/office/powerpoint/2010/main" val="2858539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Outlook is our meeting scheduling recommendation/best practice</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23</a:t>
            </a:fld>
            <a:endParaRPr lang="en-US"/>
          </a:p>
        </p:txBody>
      </p:sp>
    </p:spTree>
    <p:extLst>
      <p:ext uri="{BB962C8B-B14F-4D97-AF65-F5344CB8AC3E}">
        <p14:creationId xmlns:p14="http://schemas.microsoft.com/office/powerpoint/2010/main" val="1915115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Teams is a hub for many Microsoft communication, collaboration tools as well as other Microsoft and 3</a:t>
            </a:r>
            <a:r>
              <a:rPr lang="en-US" baseline="30000" dirty="0"/>
              <a:t>rd</a:t>
            </a:r>
            <a:r>
              <a:rPr lang="en-US" dirty="0"/>
              <a:t> party applications and services.</a:t>
            </a:r>
          </a:p>
          <a:p>
            <a:endParaRPr lang="en-US" dirty="0"/>
          </a:p>
          <a:p>
            <a:r>
              <a:rPr lang="en-US" dirty="0"/>
              <a:t>It’s available as an application or a web-based service that you can access from anywhere, anytime</a:t>
            </a:r>
          </a:p>
          <a:p>
            <a:endParaRPr lang="en-US" dirty="0"/>
          </a:p>
          <a:p>
            <a:r>
              <a:rPr lang="en-US" dirty="0"/>
              <a:t>It ties into the Office 365/Microsoft 365 services like SharePoint Online, Microsoft 365 Groups</a:t>
            </a:r>
          </a:p>
          <a:p>
            <a:endParaRPr lang="en-US" dirty="0"/>
          </a:p>
          <a:p>
            <a:r>
              <a:rPr lang="en-US" dirty="0">
                <a:hlinkClick r:id="rId3"/>
              </a:rPr>
              <a:t>Learn about Microsoft 365 Groups - Office Support</a:t>
            </a:r>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3</a:t>
            </a:fld>
            <a:endParaRPr lang="en-US"/>
          </a:p>
        </p:txBody>
      </p:sp>
    </p:spTree>
    <p:extLst>
      <p:ext uri="{BB962C8B-B14F-4D97-AF65-F5344CB8AC3E}">
        <p14:creationId xmlns:p14="http://schemas.microsoft.com/office/powerpoint/2010/main" val="360321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them within Teams to join a meeting, confirm where you are next, etc.</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24</a:t>
            </a:fld>
            <a:endParaRPr lang="en-US"/>
          </a:p>
        </p:txBody>
      </p:sp>
    </p:spTree>
    <p:extLst>
      <p:ext uri="{BB962C8B-B14F-4D97-AF65-F5344CB8AC3E}">
        <p14:creationId xmlns:p14="http://schemas.microsoft.com/office/powerpoint/2010/main" val="2850529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Teams updates - Microsoft Teams | Microsoft Docs</a:t>
            </a:r>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29</a:t>
            </a:fld>
            <a:endParaRPr lang="en-US"/>
          </a:p>
        </p:txBody>
      </p:sp>
    </p:spTree>
    <p:extLst>
      <p:ext uri="{BB962C8B-B14F-4D97-AF65-F5344CB8AC3E}">
        <p14:creationId xmlns:p14="http://schemas.microsoft.com/office/powerpoint/2010/main" val="509558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31</a:t>
            </a:fld>
            <a:endParaRPr lang="en-US"/>
          </a:p>
        </p:txBody>
      </p:sp>
    </p:spTree>
    <p:extLst>
      <p:ext uri="{BB962C8B-B14F-4D97-AF65-F5344CB8AC3E}">
        <p14:creationId xmlns:p14="http://schemas.microsoft.com/office/powerpoint/2010/main" val="509558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32</a:t>
            </a:fld>
            <a:endParaRPr lang="en-US"/>
          </a:p>
        </p:txBody>
      </p:sp>
    </p:spTree>
    <p:extLst>
      <p:ext uri="{BB962C8B-B14F-4D97-AF65-F5344CB8AC3E}">
        <p14:creationId xmlns:p14="http://schemas.microsoft.com/office/powerpoint/2010/main" val="509558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34</a:t>
            </a:fld>
            <a:endParaRPr lang="en-US"/>
          </a:p>
        </p:txBody>
      </p:sp>
    </p:spTree>
    <p:extLst>
      <p:ext uri="{BB962C8B-B14F-4D97-AF65-F5344CB8AC3E}">
        <p14:creationId xmlns:p14="http://schemas.microsoft.com/office/powerpoint/2010/main" val="509558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35</a:t>
            </a:fld>
            <a:endParaRPr lang="en-US"/>
          </a:p>
        </p:txBody>
      </p:sp>
    </p:spTree>
    <p:extLst>
      <p:ext uri="{BB962C8B-B14F-4D97-AF65-F5344CB8AC3E}">
        <p14:creationId xmlns:p14="http://schemas.microsoft.com/office/powerpoint/2010/main" val="509558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additional FAQ</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40</a:t>
            </a:fld>
            <a:endParaRPr lang="en-US"/>
          </a:p>
        </p:txBody>
      </p:sp>
    </p:spTree>
    <p:extLst>
      <p:ext uri="{BB962C8B-B14F-4D97-AF65-F5344CB8AC3E}">
        <p14:creationId xmlns:p14="http://schemas.microsoft.com/office/powerpoint/2010/main" val="2535241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language for the Teams interface is important when supporting it. Users won’t be familiar with this interface because there isn’t a ribbon like the rest of the Office apps (introduced in Office 2007) what we are using to refer to various areas of the screen </a:t>
            </a:r>
            <a:r>
              <a:rPr lang="en-US" dirty="0">
                <a:hlinkClick r:id="rId3"/>
              </a:rPr>
              <a:t>–</a:t>
            </a:r>
            <a:r>
              <a:rPr lang="en-US" dirty="0"/>
              <a:t> here is our recommendation</a:t>
            </a:r>
            <a:endParaRPr lang="en-US" dirty="0">
              <a:hlinkClick r:id="rId3"/>
            </a:endParaRPr>
          </a:p>
          <a:p>
            <a:endParaRPr lang="en-US" dirty="0">
              <a:hlinkClick r:id="rId3"/>
            </a:endParaRPr>
          </a:p>
          <a:p>
            <a:r>
              <a:rPr lang="en-US" dirty="0">
                <a:hlinkClick r:id="rId3"/>
              </a:rPr>
              <a:t>Microsoft Teams: glossary of Teams terms - Content Cloud (contentandcloud.com)</a:t>
            </a:r>
            <a:r>
              <a:rPr lang="en-US" dirty="0"/>
              <a:t> </a:t>
            </a:r>
            <a:r>
              <a:rPr lang="en-US" dirty="0">
                <a:hlinkClick r:id="rId4"/>
              </a:rPr>
              <a:t>–</a:t>
            </a:r>
            <a:r>
              <a:rPr lang="en-US" dirty="0"/>
              <a:t> this is what we are using  other references/resources below</a:t>
            </a:r>
          </a:p>
          <a:p>
            <a:endParaRPr lang="en-US" dirty="0">
              <a:hlinkClick r:id="rId4"/>
            </a:endParaRPr>
          </a:p>
          <a:p>
            <a:r>
              <a:rPr lang="en-US" dirty="0">
                <a:hlinkClick r:id="rId4"/>
              </a:rPr>
              <a:t>Use a screen reader to explore and navigate Microsoft Teams - Office Support</a:t>
            </a:r>
            <a:r>
              <a:rPr lang="en-US" dirty="0"/>
              <a:t> </a:t>
            </a:r>
            <a:r>
              <a:rPr lang="en-US" dirty="0">
                <a:hlinkClick r:id="rId5"/>
              </a:rPr>
              <a:t>–</a:t>
            </a:r>
            <a:r>
              <a:rPr lang="en-US" dirty="0"/>
              <a:t> calls the sections App Bar, List Pane and Content Pane (exception for Calendar) – navigation pane (my favorite description) left rail or side-rail are also used to describe far left navigation</a:t>
            </a:r>
          </a:p>
          <a:p>
            <a:endParaRPr lang="en-US" dirty="0">
              <a:hlinkClick r:id="rId5"/>
            </a:endParaRPr>
          </a:p>
          <a:p>
            <a:r>
              <a:rPr lang="en-US" dirty="0">
                <a:hlinkClick r:id="rId5"/>
              </a:rPr>
              <a:t>Chat, teams, channels, &amp; apps in Microsoft Teams - Microsoft Teams | Microsoft Docs</a:t>
            </a:r>
            <a:endParaRPr lang="en-US" dirty="0"/>
          </a:p>
          <a:p>
            <a:endParaRPr lang="en-US" dirty="0"/>
          </a:p>
          <a:p>
            <a:r>
              <a:rPr lang="en-US" dirty="0">
                <a:hlinkClick r:id="rId6"/>
              </a:rPr>
              <a:t>Pin Apps to the Left-Hand Rail in Microsoft Teams – </a:t>
            </a:r>
            <a:r>
              <a:rPr lang="en-US" dirty="0" err="1">
                <a:hlinkClick r:id="rId6"/>
              </a:rPr>
              <a:t>buckleyPLANET</a:t>
            </a:r>
            <a:endParaRPr lang="en-US" dirty="0"/>
          </a:p>
          <a:p>
            <a:endParaRPr lang="en-US" dirty="0"/>
          </a:p>
          <a:p>
            <a:r>
              <a:rPr lang="en-US" dirty="0">
                <a:hlinkClick r:id="rId7"/>
              </a:rPr>
              <a:t>Full Yammer experience in Microsoft Teams with Yammer Communities App – Tom Talks</a:t>
            </a:r>
            <a:endParaRPr lang="en-US" dirty="0"/>
          </a:p>
          <a:p>
            <a:endParaRPr lang="en-US" dirty="0"/>
          </a:p>
          <a:p>
            <a:r>
              <a:rPr lang="en-US" dirty="0">
                <a:hlinkClick r:id="rId4"/>
              </a:rPr>
              <a:t>Use a screen reader to explore and navigate Microsoft Teams - Office Support</a:t>
            </a:r>
            <a:endParaRPr lang="en-US" dirty="0"/>
          </a:p>
        </p:txBody>
      </p:sp>
      <p:sp>
        <p:nvSpPr>
          <p:cNvPr id="4" name="Slide Number Placeholder 3"/>
          <p:cNvSpPr>
            <a:spLocks noGrp="1"/>
          </p:cNvSpPr>
          <p:nvPr>
            <p:ph type="sldNum" sz="quarter" idx="5"/>
          </p:nvPr>
        </p:nvSpPr>
        <p:spPr/>
        <p:txBody>
          <a:bodyPr/>
          <a:lstStyle/>
          <a:p>
            <a:fld id="{E09098DF-70EE-44CB-B9A2-BD90FB28B50C}" type="slidenum">
              <a:rPr lang="en-PH" smtClean="0"/>
              <a:pPr/>
              <a:t>4</a:t>
            </a:fld>
            <a:endParaRPr lang="en-PH" dirty="0"/>
          </a:p>
        </p:txBody>
      </p:sp>
    </p:spTree>
    <p:extLst>
      <p:ext uri="{BB962C8B-B14F-4D97-AF65-F5344CB8AC3E}">
        <p14:creationId xmlns:p14="http://schemas.microsoft.com/office/powerpoint/2010/main" val="474706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Screenshots from Like your inbox</a:t>
            </a:r>
          </a:p>
          <a:p>
            <a:pPr marL="228600" indent="-228600">
              <a:buAutoNum type="arabicPeriod"/>
            </a:pPr>
            <a:r>
              <a:rPr lang="en-US" dirty="0"/>
              <a:t>There is a filter and a gear in the list pane</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5</a:t>
            </a:fld>
            <a:endParaRPr lang="en-US"/>
          </a:p>
        </p:txBody>
      </p:sp>
    </p:spTree>
    <p:extLst>
      <p:ext uri="{BB962C8B-B14F-4D97-AF65-F5344CB8AC3E}">
        <p14:creationId xmlns:p14="http://schemas.microsoft.com/office/powerpoint/2010/main" val="2629745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Screenshots from </a:t>
            </a:r>
          </a:p>
          <a:p>
            <a:pPr marL="228600" indent="-228600">
              <a:buAutoNum type="arabicPeriod"/>
            </a:pPr>
            <a:r>
              <a:rPr lang="en-US" dirty="0"/>
              <a:t>Like Jabber</a:t>
            </a:r>
          </a:p>
          <a:p>
            <a:pPr marL="228600" indent="-228600">
              <a:buAutoNum type="arabicPeriod"/>
            </a:pPr>
            <a:r>
              <a:rPr lang="en-US" dirty="0"/>
              <a:t>There is a filter and a new chat icon in the list pane – you can “pop out” a chat by double clicking or to the far right in the content pane</a:t>
            </a:r>
          </a:p>
          <a:p>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6</a:t>
            </a:fld>
            <a:endParaRPr lang="en-US"/>
          </a:p>
        </p:txBody>
      </p:sp>
    </p:spTree>
    <p:extLst>
      <p:ext uri="{BB962C8B-B14F-4D97-AF65-F5344CB8AC3E}">
        <p14:creationId xmlns:p14="http://schemas.microsoft.com/office/powerpoint/2010/main" val="995166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Screenshots from</a:t>
            </a:r>
          </a:p>
          <a:p>
            <a:pPr marL="228600" indent="-228600">
              <a:buAutoNum type="arabicPeriod"/>
            </a:pPr>
            <a:r>
              <a:rPr lang="en-US" dirty="0"/>
              <a:t>Teams view – you may have multiple teams and Teams have Channels listed below them</a:t>
            </a:r>
          </a:p>
          <a:p>
            <a:pPr marL="228600" indent="-228600">
              <a:buAutoNum type="arabicPeriod"/>
            </a:pPr>
            <a:r>
              <a:rPr lang="en-US" dirty="0"/>
              <a:t>There is a filter in the list pane – posts here are like chats, but all members of the team see these conversations! As new members are added all the history is there</a:t>
            </a:r>
          </a:p>
          <a:p>
            <a:pPr marL="228600" indent="-228600">
              <a:buAutoNum type="arabicPeriod"/>
            </a:pPr>
            <a:r>
              <a:rPr lang="en-US" dirty="0"/>
              <a:t>Think of the Teams Channels as a mutually agreed to Folder structure in your email – you can be a piler (think of the General channel as your Inbox for this particular team) and leave everything in your Inbox or you can agree as a team to be filers and put conversations, files, notes, etc. in Channels that you can see in the list view</a:t>
            </a:r>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7</a:t>
            </a:fld>
            <a:endParaRPr lang="en-US"/>
          </a:p>
        </p:txBody>
      </p:sp>
    </p:spTree>
    <p:extLst>
      <p:ext uri="{BB962C8B-B14F-4D97-AF65-F5344CB8AC3E}">
        <p14:creationId xmlns:p14="http://schemas.microsoft.com/office/powerpoint/2010/main" val="3319921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Screenshots from </a:t>
            </a:r>
          </a:p>
          <a:p>
            <a:pPr marL="228600" indent="-228600">
              <a:buAutoNum type="arabicPeriod"/>
            </a:pPr>
            <a:r>
              <a:rPr lang="en-US" dirty="0"/>
              <a:t>Like your Outlook Calendar without having to go to/open Outlook!</a:t>
            </a:r>
          </a:p>
          <a:p>
            <a:pPr marL="228600" indent="-228600">
              <a:buAutoNum type="arabicPeriod"/>
            </a:pPr>
            <a:r>
              <a:rPr lang="en-US" dirty="0"/>
              <a:t>No list pane, just a 5 day calendar by default</a:t>
            </a:r>
          </a:p>
          <a:p>
            <a:pPr marL="228600" indent="-228600">
              <a:buAutoNum type="arabicPeriod"/>
            </a:pPr>
            <a:r>
              <a:rPr lang="en-US" dirty="0"/>
              <a:t>You have some customization here, but limited compared to Outlook</a:t>
            </a:r>
          </a:p>
          <a:p>
            <a:pPr marL="228600" indent="-228600">
              <a:buAutoNum type="arabicPeriod"/>
            </a:pPr>
            <a:r>
              <a:rPr lang="en-US" dirty="0"/>
              <a:t>PERFECT FOR viewing your appointments, joining meetings, etc.</a:t>
            </a:r>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8</a:t>
            </a:fld>
            <a:endParaRPr lang="en-US"/>
          </a:p>
        </p:txBody>
      </p:sp>
    </p:spTree>
    <p:extLst>
      <p:ext uri="{BB962C8B-B14F-4D97-AF65-F5344CB8AC3E}">
        <p14:creationId xmlns:p14="http://schemas.microsoft.com/office/powerpoint/2010/main" val="257639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Screenshots from</a:t>
            </a:r>
          </a:p>
          <a:p>
            <a:pPr marL="228600" indent="-228600">
              <a:buAutoNum type="arabicPeriod"/>
            </a:pPr>
            <a:r>
              <a:rPr lang="en-US" dirty="0"/>
              <a:t>Files in your Teams and Files in your OneDrive!</a:t>
            </a:r>
          </a:p>
          <a:p>
            <a:pPr marL="228600" indent="-228600">
              <a:buAutoNum type="arabicPeriod"/>
            </a:pPr>
            <a:r>
              <a:rPr lang="en-US" dirty="0"/>
              <a:t>Super useful if you wish to look for files regardless of location</a:t>
            </a:r>
          </a:p>
          <a:p>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9</a:t>
            </a:fld>
            <a:endParaRPr lang="en-US"/>
          </a:p>
        </p:txBody>
      </p:sp>
    </p:spTree>
    <p:extLst>
      <p:ext uri="{BB962C8B-B14F-4D97-AF65-F5344CB8AC3E}">
        <p14:creationId xmlns:p14="http://schemas.microsoft.com/office/powerpoint/2010/main" val="4241359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Screenshots from</a:t>
            </a:r>
          </a:p>
          <a:p>
            <a:pPr marL="228600" indent="-228600">
              <a:buAutoNum type="arabicPeriod"/>
            </a:pPr>
            <a:r>
              <a:rPr lang="en-US" dirty="0"/>
              <a:t>Files in your Teams and Files in your OneDrive!</a:t>
            </a:r>
          </a:p>
          <a:p>
            <a:pPr marL="228600" indent="-228600">
              <a:buAutoNum type="arabicPeriod"/>
            </a:pPr>
            <a:r>
              <a:rPr lang="en-US" dirty="0"/>
              <a:t>Super useful if you wish to look for files regardless of location</a:t>
            </a:r>
          </a:p>
          <a:p>
            <a:endParaRPr lang="en-US" dirty="0"/>
          </a:p>
        </p:txBody>
      </p:sp>
      <p:sp>
        <p:nvSpPr>
          <p:cNvPr id="4" name="Slide Number Placeholder 3"/>
          <p:cNvSpPr>
            <a:spLocks noGrp="1"/>
          </p:cNvSpPr>
          <p:nvPr>
            <p:ph type="sldNum" sz="quarter" idx="5"/>
          </p:nvPr>
        </p:nvSpPr>
        <p:spPr/>
        <p:txBody>
          <a:bodyPr/>
          <a:lstStyle/>
          <a:p>
            <a:pPr>
              <a:defRPr/>
            </a:pPr>
            <a:fld id="{8B134F24-2016-47D4-8999-BD79B4313C57}" type="slidenum">
              <a:rPr lang="en-US" smtClean="0"/>
              <a:pPr>
                <a:defRPr/>
              </a:pPr>
              <a:t>10</a:t>
            </a:fld>
            <a:endParaRPr lang="en-US"/>
          </a:p>
        </p:txBody>
      </p:sp>
    </p:spTree>
    <p:extLst>
      <p:ext uri="{BB962C8B-B14F-4D97-AF65-F5344CB8AC3E}">
        <p14:creationId xmlns:p14="http://schemas.microsoft.com/office/powerpoint/2010/main" val="289871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impl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26596A6-7F5D-426B-942A-D2E5AEBDB0CA}"/>
              </a:ext>
            </a:extLst>
          </p:cNvPr>
          <p:cNvCxnSpPr>
            <a:cxnSpLocks/>
          </p:cNvCxnSpPr>
          <p:nvPr/>
        </p:nvCxnSpPr>
        <p:spPr>
          <a:xfrm>
            <a:off x="1281113" y="2241550"/>
            <a:ext cx="95885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B5331AA-FDB4-4522-A00D-3F7642F58152}"/>
              </a:ext>
            </a:extLst>
          </p:cNvPr>
          <p:cNvCxnSpPr>
            <a:cxnSpLocks/>
          </p:cNvCxnSpPr>
          <p:nvPr userDrawn="1"/>
        </p:nvCxnSpPr>
        <p:spPr>
          <a:xfrm>
            <a:off x="996950" y="2241550"/>
            <a:ext cx="10215563"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5" name="Title 1"/>
          <p:cNvSpPr>
            <a:spLocks noGrp="1"/>
          </p:cNvSpPr>
          <p:nvPr>
            <p:ph type="ctrTitle"/>
          </p:nvPr>
        </p:nvSpPr>
        <p:spPr>
          <a:xfrm>
            <a:off x="996814" y="1150007"/>
            <a:ext cx="10215378" cy="1046605"/>
          </a:xfrm>
        </p:spPr>
        <p:txBody>
          <a:bodyPr anchor="b">
            <a:noAutofit/>
          </a:bodyPr>
          <a:lstStyle>
            <a:lvl1pPr algn="l">
              <a:defRPr sz="4000" b="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6" name="Subtitle 2"/>
          <p:cNvSpPr>
            <a:spLocks noGrp="1"/>
          </p:cNvSpPr>
          <p:nvPr>
            <p:ph type="subTitle" idx="1"/>
          </p:nvPr>
        </p:nvSpPr>
        <p:spPr>
          <a:xfrm>
            <a:off x="996814" y="2369051"/>
            <a:ext cx="10215378" cy="981607"/>
          </a:xfrm>
        </p:spPr>
        <p:txBody>
          <a:bodyPr>
            <a:noAutofit/>
          </a:bodyPr>
          <a:lstStyle>
            <a:lvl1pPr marL="0" indent="0" algn="l">
              <a:buNone/>
              <a:defRPr sz="18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94707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9D4AEE2-DAA5-4A72-BFD2-7BF91B243D35}"/>
              </a:ext>
            </a:extLst>
          </p:cNvPr>
          <p:cNvCxnSpPr>
            <a:cxnSpLocks/>
          </p:cNvCxnSpPr>
          <p:nvPr/>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E8E48D08-9E05-4718-BA2D-BB5106907896}"/>
              </a:ext>
            </a:extLst>
          </p:cNvPr>
          <p:cNvCxnSpPr>
            <a:cxnSpLocks/>
          </p:cNvCxnSpPr>
          <p:nvPr userDrawn="1"/>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525662" y="793408"/>
            <a:ext cx="11222993" cy="534989"/>
          </a:xfrm>
        </p:spPr>
        <p:txBody>
          <a:bodyPr>
            <a:noAutofit/>
          </a:bodyPr>
          <a:lstStyle>
            <a:lvl1pPr>
              <a:defRPr sz="2800">
                <a:solidFill>
                  <a:schemeClr val="tx1"/>
                </a:solidFill>
              </a:defRPr>
            </a:lvl1pPr>
          </a:lstStyle>
          <a:p>
            <a:r>
              <a:rPr lang="en-US"/>
              <a:t>Click to edit Master title style</a:t>
            </a:r>
          </a:p>
        </p:txBody>
      </p:sp>
      <p:sp>
        <p:nvSpPr>
          <p:cNvPr id="3" name="Content Placeholder 2"/>
          <p:cNvSpPr>
            <a:spLocks noGrp="1"/>
          </p:cNvSpPr>
          <p:nvPr>
            <p:ph idx="1"/>
          </p:nvPr>
        </p:nvSpPr>
        <p:spPr>
          <a:xfrm>
            <a:off x="526385" y="1871612"/>
            <a:ext cx="5180885" cy="4073237"/>
          </a:xfrm>
        </p:spPr>
        <p:txBody>
          <a:bodyPr>
            <a:noAutofit/>
          </a:bodyPr>
          <a:lstStyle>
            <a:lvl1pPr marL="0" indent="0">
              <a:lnSpc>
                <a:spcPct val="100000"/>
              </a:lnSpc>
              <a:buNone/>
              <a:defRPr sz="1400">
                <a:solidFill>
                  <a:schemeClr val="tx1"/>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Text Placeholder 2"/>
          <p:cNvSpPr>
            <a:spLocks noGrp="1"/>
          </p:cNvSpPr>
          <p:nvPr>
            <p:ph type="body" idx="13"/>
          </p:nvPr>
        </p:nvSpPr>
        <p:spPr>
          <a:xfrm>
            <a:off x="525662" y="1356107"/>
            <a:ext cx="11222993" cy="487795"/>
          </a:xfrm>
        </p:spPr>
        <p:txBody>
          <a:bodyPr>
            <a:noAutofit/>
          </a:bodyPr>
          <a:lstStyle>
            <a:lvl1pPr marL="0" indent="0">
              <a:lnSpc>
                <a:spcPct val="100000"/>
              </a:lnSpc>
              <a:spcBef>
                <a:spcPts val="0"/>
              </a:spcBef>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0" name="Slide Number Placeholder 5">
            <a:extLst>
              <a:ext uri="{FF2B5EF4-FFF2-40B4-BE49-F238E27FC236}">
                <a16:creationId xmlns:a16="http://schemas.microsoft.com/office/drawing/2014/main" id="{87049249-F190-420B-9A83-9E34DE72A9E6}"/>
              </a:ext>
            </a:extLst>
          </p:cNvPr>
          <p:cNvSpPr>
            <a:spLocks noGrp="1"/>
          </p:cNvSpPr>
          <p:nvPr>
            <p:ph type="sldNum" sz="quarter" idx="15"/>
          </p:nvPr>
        </p:nvSpPr>
        <p:spPr>
          <a:xfrm>
            <a:off x="10442575" y="280988"/>
            <a:ext cx="1295400" cy="230187"/>
          </a:xfrm>
        </p:spPr>
        <p:txBody>
          <a:bodyPr/>
          <a:lstStyle>
            <a:lvl1pPr>
              <a:defRPr sz="800"/>
            </a:lvl1pPr>
          </a:lstStyle>
          <a:p>
            <a:pPr>
              <a:defRPr/>
            </a:pPr>
            <a:fld id="{8CE6CA28-98DB-4FC0-8DC5-1106CE4003BA}" type="slidenum">
              <a:rPr lang="en-PH"/>
              <a:pPr>
                <a:defRPr/>
              </a:pPr>
              <a:t>‹#›</a:t>
            </a:fld>
            <a:endParaRPr lang="en-PH"/>
          </a:p>
        </p:txBody>
      </p:sp>
    </p:spTree>
    <p:extLst>
      <p:ext uri="{BB962C8B-B14F-4D97-AF65-F5344CB8AC3E}">
        <p14:creationId xmlns:p14="http://schemas.microsoft.com/office/powerpoint/2010/main" val="210499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olumn Text Slid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982E5F2-9A0F-4CCE-9ABF-2FFE10BD5196}"/>
              </a:ext>
            </a:extLst>
          </p:cNvPr>
          <p:cNvCxnSpPr>
            <a:cxnSpLocks/>
          </p:cNvCxnSpPr>
          <p:nvPr/>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13CE299-ED38-4EDF-B962-7459945F1011}"/>
              </a:ext>
            </a:extLst>
          </p:cNvPr>
          <p:cNvCxnSpPr>
            <a:cxnSpLocks/>
          </p:cNvCxnSpPr>
          <p:nvPr userDrawn="1"/>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514432" y="1871612"/>
            <a:ext cx="5395810" cy="4073237"/>
          </a:xfrm>
        </p:spPr>
        <p:txBody>
          <a:bodyPr>
            <a:noAutofit/>
          </a:bodyPr>
          <a:lstStyle>
            <a:lvl1pPr marL="0" indent="0">
              <a:lnSpc>
                <a:spcPct val="100000"/>
              </a:lnSpc>
              <a:buNone/>
              <a:defRPr sz="1400"/>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4" name="Content Placeholder 2"/>
          <p:cNvSpPr>
            <a:spLocks noGrp="1"/>
          </p:cNvSpPr>
          <p:nvPr>
            <p:ph idx="14"/>
          </p:nvPr>
        </p:nvSpPr>
        <p:spPr>
          <a:xfrm>
            <a:off x="6202532" y="1871612"/>
            <a:ext cx="5546121" cy="4073237"/>
          </a:xfrm>
        </p:spPr>
        <p:txBody>
          <a:bodyPr>
            <a:noAutofit/>
          </a:bodyPr>
          <a:lstStyle>
            <a:lvl1pPr marL="0" indent="0">
              <a:lnSpc>
                <a:spcPct val="100000"/>
              </a:lnSpc>
              <a:buNone/>
              <a:defRPr sz="1400"/>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3" name="Title 1"/>
          <p:cNvSpPr>
            <a:spLocks noGrp="1"/>
          </p:cNvSpPr>
          <p:nvPr>
            <p:ph type="title"/>
          </p:nvPr>
        </p:nvSpPr>
        <p:spPr>
          <a:xfrm>
            <a:off x="514432" y="793408"/>
            <a:ext cx="11234223" cy="534989"/>
          </a:xfrm>
        </p:spPr>
        <p:txBody>
          <a:bodyPr>
            <a:noAutofit/>
          </a:bodyPr>
          <a:lstStyle>
            <a:lvl1pPr>
              <a:defRPr sz="2800"/>
            </a:lvl1pPr>
          </a:lstStyle>
          <a:p>
            <a:r>
              <a:rPr lang="en-US"/>
              <a:t>Click to edit Master title style</a:t>
            </a:r>
          </a:p>
        </p:txBody>
      </p:sp>
      <p:sp>
        <p:nvSpPr>
          <p:cNvPr id="17" name="Text Placeholder 2"/>
          <p:cNvSpPr>
            <a:spLocks noGrp="1"/>
          </p:cNvSpPr>
          <p:nvPr>
            <p:ph type="body" idx="13"/>
          </p:nvPr>
        </p:nvSpPr>
        <p:spPr>
          <a:xfrm>
            <a:off x="514432" y="1356107"/>
            <a:ext cx="11234223" cy="487795"/>
          </a:xfrm>
        </p:spPr>
        <p:txBody>
          <a:bodyPr>
            <a:noAutofit/>
          </a:bodyPr>
          <a:lstStyle>
            <a:lvl1pPr marL="0" indent="0">
              <a:lnSpc>
                <a:spcPct val="100000"/>
              </a:lnSpc>
              <a:spcBef>
                <a:spcPts val="0"/>
              </a:spcBef>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B2C762E8-6A9B-4DAB-83EF-36C9837825D1}"/>
              </a:ext>
            </a:extLst>
          </p:cNvPr>
          <p:cNvSpPr>
            <a:spLocks noGrp="1"/>
          </p:cNvSpPr>
          <p:nvPr>
            <p:ph type="sldNum" sz="quarter" idx="15"/>
          </p:nvPr>
        </p:nvSpPr>
        <p:spPr>
          <a:xfrm>
            <a:off x="10442575" y="280988"/>
            <a:ext cx="1295400" cy="230187"/>
          </a:xfrm>
        </p:spPr>
        <p:txBody>
          <a:bodyPr/>
          <a:lstStyle>
            <a:lvl1pPr>
              <a:defRPr sz="800"/>
            </a:lvl1pPr>
          </a:lstStyle>
          <a:p>
            <a:pPr>
              <a:defRPr/>
            </a:pPr>
            <a:fld id="{6161B927-0572-420C-9BB8-D188F5A9B30A}" type="slidenum">
              <a:rPr lang="en-PH"/>
              <a:pPr>
                <a:defRPr/>
              </a:pPr>
              <a:t>‹#›</a:t>
            </a:fld>
            <a:endParaRPr lang="en-PH"/>
          </a:p>
        </p:txBody>
      </p:sp>
    </p:spTree>
    <p:extLst>
      <p:ext uri="{BB962C8B-B14F-4D97-AF65-F5344CB8AC3E}">
        <p14:creationId xmlns:p14="http://schemas.microsoft.com/office/powerpoint/2010/main" val="957365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Column summary text Slid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3F465D1-9F0B-469C-9FA0-7E0BA09D9676}"/>
              </a:ext>
            </a:extLst>
          </p:cNvPr>
          <p:cNvCxnSpPr>
            <a:cxnSpLocks/>
          </p:cNvCxnSpPr>
          <p:nvPr/>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DDAD469-126E-4C33-BD16-175EE2A2E99C}"/>
              </a:ext>
            </a:extLst>
          </p:cNvPr>
          <p:cNvCxnSpPr>
            <a:cxnSpLocks/>
          </p:cNvCxnSpPr>
          <p:nvPr userDrawn="1"/>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514432" y="1871612"/>
            <a:ext cx="3436433" cy="4073237"/>
          </a:xfrm>
        </p:spPr>
        <p:txBody>
          <a:bodyPr>
            <a:noAutofit/>
          </a:bodyPr>
          <a:lstStyle>
            <a:lvl1pPr marL="0" indent="0">
              <a:lnSpc>
                <a:spcPct val="100000"/>
              </a:lnSpc>
              <a:buNone/>
              <a:defRPr sz="1400" b="0">
                <a:solidFill>
                  <a:schemeClr val="tx1"/>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4" name="Content Placeholder 2"/>
          <p:cNvSpPr>
            <a:spLocks noGrp="1"/>
          </p:cNvSpPr>
          <p:nvPr>
            <p:ph idx="14"/>
          </p:nvPr>
        </p:nvSpPr>
        <p:spPr>
          <a:xfrm>
            <a:off x="4124612" y="1871612"/>
            <a:ext cx="7624042" cy="4073237"/>
          </a:xfrm>
        </p:spPr>
        <p:txBody>
          <a:bodyPr>
            <a:noAutofit/>
          </a:bodyPr>
          <a:lstStyle>
            <a:lvl1pPr marL="0" indent="0">
              <a:lnSpc>
                <a:spcPct val="100000"/>
              </a:lnSpc>
              <a:buNone/>
              <a:defRPr sz="1400">
                <a:solidFill>
                  <a:schemeClr val="tx1"/>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3" name="Title 1"/>
          <p:cNvSpPr>
            <a:spLocks noGrp="1"/>
          </p:cNvSpPr>
          <p:nvPr>
            <p:ph type="title"/>
          </p:nvPr>
        </p:nvSpPr>
        <p:spPr>
          <a:xfrm>
            <a:off x="514432" y="793408"/>
            <a:ext cx="11234223" cy="534989"/>
          </a:xfrm>
        </p:spPr>
        <p:txBody>
          <a:bodyPr>
            <a:noAutofit/>
          </a:bodyPr>
          <a:lstStyle>
            <a:lvl1pPr>
              <a:defRPr sz="2800">
                <a:solidFill>
                  <a:schemeClr val="tx1"/>
                </a:solidFill>
              </a:defRPr>
            </a:lvl1pPr>
          </a:lstStyle>
          <a:p>
            <a:r>
              <a:rPr lang="en-US"/>
              <a:t>Click to edit Master title style</a:t>
            </a:r>
          </a:p>
        </p:txBody>
      </p:sp>
      <p:sp>
        <p:nvSpPr>
          <p:cNvPr id="17" name="Text Placeholder 2"/>
          <p:cNvSpPr>
            <a:spLocks noGrp="1"/>
          </p:cNvSpPr>
          <p:nvPr>
            <p:ph type="body" idx="13"/>
          </p:nvPr>
        </p:nvSpPr>
        <p:spPr>
          <a:xfrm>
            <a:off x="514432" y="1356107"/>
            <a:ext cx="11234223" cy="487795"/>
          </a:xfrm>
        </p:spPr>
        <p:txBody>
          <a:bodyPr>
            <a:noAutofit/>
          </a:bodyPr>
          <a:lstStyle>
            <a:lvl1pPr marL="0" indent="0">
              <a:lnSpc>
                <a:spcPct val="100000"/>
              </a:lnSpc>
              <a:spcBef>
                <a:spcPts val="0"/>
              </a:spcBef>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0" name="Slide Number Placeholder 5">
            <a:extLst>
              <a:ext uri="{FF2B5EF4-FFF2-40B4-BE49-F238E27FC236}">
                <a16:creationId xmlns:a16="http://schemas.microsoft.com/office/drawing/2014/main" id="{198C40D4-91DC-40F2-9575-09F962974A27}"/>
              </a:ext>
            </a:extLst>
          </p:cNvPr>
          <p:cNvSpPr>
            <a:spLocks noGrp="1"/>
          </p:cNvSpPr>
          <p:nvPr>
            <p:ph type="sldNum" sz="quarter" idx="16"/>
          </p:nvPr>
        </p:nvSpPr>
        <p:spPr>
          <a:xfrm>
            <a:off x="10442575" y="280988"/>
            <a:ext cx="1295400" cy="230187"/>
          </a:xfrm>
        </p:spPr>
        <p:txBody>
          <a:bodyPr/>
          <a:lstStyle>
            <a:lvl1pPr>
              <a:defRPr sz="800"/>
            </a:lvl1pPr>
          </a:lstStyle>
          <a:p>
            <a:pPr>
              <a:defRPr/>
            </a:pPr>
            <a:fld id="{9CF83A5F-6C7F-4C35-BEE1-94BA48477BFF}" type="slidenum">
              <a:rPr lang="en-PH"/>
              <a:pPr>
                <a:defRPr/>
              </a:pPr>
              <a:t>‹#›</a:t>
            </a:fld>
            <a:endParaRPr lang="en-PH"/>
          </a:p>
        </p:txBody>
      </p:sp>
    </p:spTree>
    <p:extLst>
      <p:ext uri="{BB962C8B-B14F-4D97-AF65-F5344CB8AC3E}">
        <p14:creationId xmlns:p14="http://schemas.microsoft.com/office/powerpoint/2010/main" val="2746943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 Summary Text Slide 2">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A84B6A6-4529-445C-AD65-27A3FEBF2A0D}"/>
              </a:ext>
            </a:extLst>
          </p:cNvPr>
          <p:cNvCxnSpPr>
            <a:cxnSpLocks/>
          </p:cNvCxnSpPr>
          <p:nvPr/>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26A4C59-BB6B-49E9-8941-9889EB4AA7C4}"/>
              </a:ext>
            </a:extLst>
          </p:cNvPr>
          <p:cNvCxnSpPr>
            <a:cxnSpLocks/>
          </p:cNvCxnSpPr>
          <p:nvPr userDrawn="1"/>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497158" y="4684083"/>
            <a:ext cx="11251496" cy="1233056"/>
          </a:xfrm>
        </p:spPr>
        <p:txBody>
          <a:bodyPr>
            <a:noAutofit/>
          </a:bodyPr>
          <a:lstStyle>
            <a:lvl1pPr marL="0" indent="0">
              <a:lnSpc>
                <a:spcPct val="100000"/>
              </a:lnSpc>
              <a:buNone/>
              <a:defRPr sz="1400" b="0">
                <a:solidFill>
                  <a:schemeClr val="tx1"/>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4" name="Content Placeholder 2"/>
          <p:cNvSpPr>
            <a:spLocks noGrp="1"/>
          </p:cNvSpPr>
          <p:nvPr>
            <p:ph idx="14"/>
          </p:nvPr>
        </p:nvSpPr>
        <p:spPr>
          <a:xfrm>
            <a:off x="497157" y="1871611"/>
            <a:ext cx="11251497" cy="2576112"/>
          </a:xfrm>
        </p:spPr>
        <p:txBody>
          <a:bodyPr>
            <a:noAutofit/>
          </a:bodyPr>
          <a:lstStyle>
            <a:lvl1pPr marL="0" indent="0">
              <a:lnSpc>
                <a:spcPct val="100000"/>
              </a:lnSpc>
              <a:buNone/>
              <a:defRPr sz="1400">
                <a:solidFill>
                  <a:schemeClr val="tx1"/>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3" name="Title 1"/>
          <p:cNvSpPr>
            <a:spLocks noGrp="1"/>
          </p:cNvSpPr>
          <p:nvPr>
            <p:ph type="title"/>
          </p:nvPr>
        </p:nvSpPr>
        <p:spPr>
          <a:xfrm>
            <a:off x="497158" y="793408"/>
            <a:ext cx="11251497" cy="534989"/>
          </a:xfrm>
        </p:spPr>
        <p:txBody>
          <a:bodyPr>
            <a:noAutofit/>
          </a:bodyPr>
          <a:lstStyle>
            <a:lvl1pPr>
              <a:defRPr sz="2800">
                <a:solidFill>
                  <a:schemeClr val="tx1"/>
                </a:solidFill>
              </a:defRPr>
            </a:lvl1pPr>
          </a:lstStyle>
          <a:p>
            <a:r>
              <a:rPr lang="en-US"/>
              <a:t>Click to edit Master title style</a:t>
            </a:r>
          </a:p>
        </p:txBody>
      </p:sp>
      <p:sp>
        <p:nvSpPr>
          <p:cNvPr id="17" name="Text Placeholder 2"/>
          <p:cNvSpPr>
            <a:spLocks noGrp="1"/>
          </p:cNvSpPr>
          <p:nvPr>
            <p:ph type="body" idx="13"/>
          </p:nvPr>
        </p:nvSpPr>
        <p:spPr>
          <a:xfrm>
            <a:off x="497158" y="1356107"/>
            <a:ext cx="11251497" cy="487795"/>
          </a:xfrm>
        </p:spPr>
        <p:txBody>
          <a:bodyPr>
            <a:noAutofit/>
          </a:bodyPr>
          <a:lstStyle>
            <a:lvl1pPr marL="0" indent="0">
              <a:lnSpc>
                <a:spcPct val="100000"/>
              </a:lnSpc>
              <a:spcBef>
                <a:spcPts val="0"/>
              </a:spcBef>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0" name="Slide Number Placeholder 5">
            <a:extLst>
              <a:ext uri="{FF2B5EF4-FFF2-40B4-BE49-F238E27FC236}">
                <a16:creationId xmlns:a16="http://schemas.microsoft.com/office/drawing/2014/main" id="{06F63A35-A6C5-4A7E-9358-445876BEB34A}"/>
              </a:ext>
            </a:extLst>
          </p:cNvPr>
          <p:cNvSpPr>
            <a:spLocks noGrp="1"/>
          </p:cNvSpPr>
          <p:nvPr>
            <p:ph type="sldNum" sz="quarter" idx="16"/>
          </p:nvPr>
        </p:nvSpPr>
        <p:spPr>
          <a:xfrm>
            <a:off x="10442575" y="280988"/>
            <a:ext cx="1295400" cy="230187"/>
          </a:xfrm>
        </p:spPr>
        <p:txBody>
          <a:bodyPr/>
          <a:lstStyle>
            <a:lvl1pPr>
              <a:defRPr sz="800"/>
            </a:lvl1pPr>
          </a:lstStyle>
          <a:p>
            <a:pPr>
              <a:defRPr/>
            </a:pPr>
            <a:fld id="{69B36C30-B5AC-453D-BD4B-B4C5313F174F}" type="slidenum">
              <a:rPr lang="en-PH"/>
              <a:pPr>
                <a:defRPr/>
              </a:pPr>
              <a:t>‹#›</a:t>
            </a:fld>
            <a:endParaRPr lang="en-PH"/>
          </a:p>
        </p:txBody>
      </p:sp>
    </p:spTree>
    <p:extLst>
      <p:ext uri="{BB962C8B-B14F-4D97-AF65-F5344CB8AC3E}">
        <p14:creationId xmlns:p14="http://schemas.microsoft.com/office/powerpoint/2010/main" val="188444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0DCBABE-73E6-44F2-8935-B957A728272D}"/>
              </a:ext>
            </a:extLst>
          </p:cNvPr>
          <p:cNvCxnSpPr>
            <a:cxnSpLocks/>
          </p:cNvCxnSpPr>
          <p:nvPr/>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049432C-7639-4B68-9617-8E53C6E0CE72}"/>
              </a:ext>
            </a:extLst>
          </p:cNvPr>
          <p:cNvCxnSpPr>
            <a:cxnSpLocks/>
          </p:cNvCxnSpPr>
          <p:nvPr userDrawn="1"/>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10" name="Title 1"/>
          <p:cNvSpPr>
            <a:spLocks noGrp="1"/>
          </p:cNvSpPr>
          <p:nvPr>
            <p:ph type="title"/>
          </p:nvPr>
        </p:nvSpPr>
        <p:spPr>
          <a:xfrm>
            <a:off x="514432" y="793408"/>
            <a:ext cx="11234223" cy="534989"/>
          </a:xfrm>
        </p:spPr>
        <p:txBody>
          <a:bodyPr>
            <a:noAutofit/>
          </a:bodyPr>
          <a:lstStyle>
            <a:lvl1pPr>
              <a:defRPr sz="2800">
                <a:solidFill>
                  <a:schemeClr val="tx1"/>
                </a:solidFill>
              </a:defRPr>
            </a:lvl1pPr>
          </a:lstStyle>
          <a:p>
            <a:r>
              <a:rPr lang="en-US"/>
              <a:t>Click to edit Master title style</a:t>
            </a:r>
          </a:p>
        </p:txBody>
      </p:sp>
      <p:sp>
        <p:nvSpPr>
          <p:cNvPr id="13" name="Text Placeholder 2"/>
          <p:cNvSpPr>
            <a:spLocks noGrp="1"/>
          </p:cNvSpPr>
          <p:nvPr>
            <p:ph type="body" idx="13"/>
          </p:nvPr>
        </p:nvSpPr>
        <p:spPr>
          <a:xfrm>
            <a:off x="514432" y="1356107"/>
            <a:ext cx="11234223" cy="487795"/>
          </a:xfrm>
        </p:spPr>
        <p:txBody>
          <a:bodyPr>
            <a:noAutofit/>
          </a:bodyPr>
          <a:lstStyle>
            <a:lvl1pPr marL="0" indent="0">
              <a:lnSpc>
                <a:spcPct val="100000"/>
              </a:lnSpc>
              <a:spcBef>
                <a:spcPts val="0"/>
              </a:spcBef>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Text Placeholder 5"/>
          <p:cNvSpPr>
            <a:spLocks noGrp="1"/>
          </p:cNvSpPr>
          <p:nvPr>
            <p:ph type="body" sz="quarter" idx="14"/>
          </p:nvPr>
        </p:nvSpPr>
        <p:spPr>
          <a:xfrm>
            <a:off x="512699" y="1871611"/>
            <a:ext cx="11248057" cy="4050404"/>
          </a:xfrm>
        </p:spPr>
        <p:txBody>
          <a:bodyPr>
            <a:noAutofit/>
          </a:bodyPr>
          <a:lstStyle>
            <a:lvl1pPr marL="228600" indent="-228600">
              <a:buFont typeface="Arial" panose="020B0604020202020204" pitchFamily="34" charset="0"/>
              <a:buChar char="•"/>
              <a:defRPr sz="1400">
                <a:solidFill>
                  <a:schemeClr val="tx1"/>
                </a:solidFill>
              </a:defRPr>
            </a:lvl1pPr>
            <a:lvl2pPr marL="685800" indent="-228600">
              <a:buFont typeface="Arial" panose="020B0604020202020204" pitchFamily="34" charset="0"/>
              <a:buChar char="•"/>
              <a:defRPr sz="1400">
                <a:solidFill>
                  <a:schemeClr val="tx1"/>
                </a:solidFill>
              </a:defRPr>
            </a:lvl2pPr>
            <a:lvl3pPr marL="1143000" indent="-228600">
              <a:buFont typeface="Arial" panose="020B0604020202020204" pitchFamily="34" charset="0"/>
              <a:buChar char="•"/>
              <a:defRPr sz="1400">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1" name="Slide Number Placeholder 5">
            <a:extLst>
              <a:ext uri="{FF2B5EF4-FFF2-40B4-BE49-F238E27FC236}">
                <a16:creationId xmlns:a16="http://schemas.microsoft.com/office/drawing/2014/main" id="{082916E4-F3FA-4332-ABDC-0961346C36C7}"/>
              </a:ext>
            </a:extLst>
          </p:cNvPr>
          <p:cNvSpPr>
            <a:spLocks noGrp="1"/>
          </p:cNvSpPr>
          <p:nvPr>
            <p:ph type="sldNum" sz="quarter" idx="16"/>
          </p:nvPr>
        </p:nvSpPr>
        <p:spPr>
          <a:xfrm>
            <a:off x="10442575" y="280988"/>
            <a:ext cx="1295400" cy="230187"/>
          </a:xfrm>
        </p:spPr>
        <p:txBody>
          <a:bodyPr/>
          <a:lstStyle>
            <a:lvl1pPr>
              <a:defRPr sz="800"/>
            </a:lvl1pPr>
          </a:lstStyle>
          <a:p>
            <a:pPr>
              <a:defRPr/>
            </a:pPr>
            <a:fld id="{7EE9B7A5-C643-42B1-AAEC-238611ED7BA0}" type="slidenum">
              <a:rPr lang="en-PH"/>
              <a:pPr>
                <a:defRPr/>
              </a:pPr>
              <a:t>‹#›</a:t>
            </a:fld>
            <a:endParaRPr lang="en-PH"/>
          </a:p>
        </p:txBody>
      </p:sp>
    </p:spTree>
    <p:extLst>
      <p:ext uri="{BB962C8B-B14F-4D97-AF65-F5344CB8AC3E}">
        <p14:creationId xmlns:p14="http://schemas.microsoft.com/office/powerpoint/2010/main" val="2365515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nd Bullet Slid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E4DC347-1A14-4CB2-B48D-51011FCA9025}"/>
              </a:ext>
            </a:extLst>
          </p:cNvPr>
          <p:cNvCxnSpPr>
            <a:cxnSpLocks/>
          </p:cNvCxnSpPr>
          <p:nvPr/>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A419345-EA1B-4D64-BCB6-37AA72691190}"/>
              </a:ext>
            </a:extLst>
          </p:cNvPr>
          <p:cNvCxnSpPr>
            <a:cxnSpLocks/>
          </p:cNvCxnSpPr>
          <p:nvPr userDrawn="1"/>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6" name="Picture Placeholder 5"/>
          <p:cNvSpPr>
            <a:spLocks noGrp="1"/>
          </p:cNvSpPr>
          <p:nvPr>
            <p:ph type="pic" sz="quarter" idx="15"/>
          </p:nvPr>
        </p:nvSpPr>
        <p:spPr>
          <a:xfrm>
            <a:off x="-1" y="2159030"/>
            <a:ext cx="5167745" cy="3738187"/>
          </a:xfrm>
        </p:spPr>
        <p:txBody>
          <a:bodyPr rtlCol="0" anchor="ctr">
            <a:noAutofit/>
          </a:bodyPr>
          <a:lstStyle>
            <a:lvl1pPr algn="ctr">
              <a:defRPr sz="1400"/>
            </a:lvl1pPr>
          </a:lstStyle>
          <a:p>
            <a:pPr lvl="0"/>
            <a:r>
              <a:rPr lang="en-US" noProof="0"/>
              <a:t>Click icon to add picture</a:t>
            </a:r>
            <a:endParaRPr lang="en-PH" noProof="0"/>
          </a:p>
        </p:txBody>
      </p:sp>
      <p:sp>
        <p:nvSpPr>
          <p:cNvPr id="13" name="Text Placeholder 5"/>
          <p:cNvSpPr>
            <a:spLocks noGrp="1"/>
          </p:cNvSpPr>
          <p:nvPr>
            <p:ph type="body" sz="quarter" idx="14"/>
          </p:nvPr>
        </p:nvSpPr>
        <p:spPr>
          <a:xfrm>
            <a:off x="5568287" y="2159030"/>
            <a:ext cx="6181331" cy="3738187"/>
          </a:xfrm>
        </p:spPr>
        <p:txBody>
          <a:bodyPr>
            <a:noAutofit/>
          </a:bodyPr>
          <a:lstStyle>
            <a:lvl1pPr marL="228600" indent="-228600">
              <a:buFont typeface="Arial" panose="020B0604020202020204" pitchFamily="34" charset="0"/>
              <a:buChar char="•"/>
              <a:defRPr sz="1400">
                <a:solidFill>
                  <a:schemeClr val="tx1"/>
                </a:solidFill>
              </a:defRPr>
            </a:lvl1pPr>
            <a:lvl2pPr marL="685800" indent="-228600">
              <a:buFont typeface="Arial" panose="020B0604020202020204" pitchFamily="34" charset="0"/>
              <a:buChar char="•"/>
              <a:defRPr sz="1400">
                <a:solidFill>
                  <a:schemeClr val="tx1"/>
                </a:solidFill>
              </a:defRPr>
            </a:lvl2pPr>
            <a:lvl3pPr marL="1143000" indent="-228600">
              <a:buFont typeface="Arial" panose="020B0604020202020204" pitchFamily="34" charset="0"/>
              <a:buChar char="•"/>
              <a:defRPr sz="1400">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7" name="Title 1"/>
          <p:cNvSpPr>
            <a:spLocks noGrp="1"/>
          </p:cNvSpPr>
          <p:nvPr>
            <p:ph type="title"/>
          </p:nvPr>
        </p:nvSpPr>
        <p:spPr>
          <a:xfrm>
            <a:off x="514432" y="793408"/>
            <a:ext cx="11234223" cy="534989"/>
          </a:xfrm>
        </p:spPr>
        <p:txBody>
          <a:bodyPr>
            <a:noAutofit/>
          </a:bodyPr>
          <a:lstStyle>
            <a:lvl1pPr>
              <a:defRPr sz="2800">
                <a:solidFill>
                  <a:schemeClr val="tx1"/>
                </a:solidFill>
              </a:defRPr>
            </a:lvl1pPr>
          </a:lstStyle>
          <a:p>
            <a:r>
              <a:rPr lang="en-US"/>
              <a:t>Click to edit Master title style</a:t>
            </a:r>
          </a:p>
        </p:txBody>
      </p:sp>
      <p:sp>
        <p:nvSpPr>
          <p:cNvPr id="18" name="Text Placeholder 2"/>
          <p:cNvSpPr>
            <a:spLocks noGrp="1"/>
          </p:cNvSpPr>
          <p:nvPr>
            <p:ph type="body" idx="13"/>
          </p:nvPr>
        </p:nvSpPr>
        <p:spPr>
          <a:xfrm>
            <a:off x="514432" y="1356107"/>
            <a:ext cx="11234223" cy="487795"/>
          </a:xfrm>
        </p:spPr>
        <p:txBody>
          <a:bodyPr>
            <a:noAutofit/>
          </a:bodyPr>
          <a:lstStyle>
            <a:lvl1pPr marL="0" indent="0">
              <a:lnSpc>
                <a:spcPct val="100000"/>
              </a:lnSpc>
              <a:spcBef>
                <a:spcPts val="0"/>
              </a:spcBef>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1" name="Slide Number Placeholder 5">
            <a:extLst>
              <a:ext uri="{FF2B5EF4-FFF2-40B4-BE49-F238E27FC236}">
                <a16:creationId xmlns:a16="http://schemas.microsoft.com/office/drawing/2014/main" id="{57766C9E-0A88-4B90-BB69-68C70EE13ABA}"/>
              </a:ext>
            </a:extLst>
          </p:cNvPr>
          <p:cNvSpPr>
            <a:spLocks noGrp="1"/>
          </p:cNvSpPr>
          <p:nvPr>
            <p:ph type="sldNum" sz="quarter" idx="17"/>
          </p:nvPr>
        </p:nvSpPr>
        <p:spPr>
          <a:xfrm>
            <a:off x="10442575" y="280988"/>
            <a:ext cx="1295400" cy="230187"/>
          </a:xfrm>
        </p:spPr>
        <p:txBody>
          <a:bodyPr/>
          <a:lstStyle>
            <a:lvl1pPr>
              <a:defRPr sz="800"/>
            </a:lvl1pPr>
          </a:lstStyle>
          <a:p>
            <a:pPr>
              <a:defRPr/>
            </a:pPr>
            <a:fld id="{BEA77F4C-B77A-4413-B732-03C6302B76BD}" type="slidenum">
              <a:rPr lang="en-PH"/>
              <a:pPr>
                <a:defRPr/>
              </a:pPr>
              <a:t>‹#›</a:t>
            </a:fld>
            <a:endParaRPr lang="en-PH"/>
          </a:p>
        </p:txBody>
      </p:sp>
    </p:spTree>
    <p:extLst>
      <p:ext uri="{BB962C8B-B14F-4D97-AF65-F5344CB8AC3E}">
        <p14:creationId xmlns:p14="http://schemas.microsoft.com/office/powerpoint/2010/main" val="1270141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3E762EE-3367-413C-8E92-F9CB0C362DF9}"/>
              </a:ext>
            </a:extLst>
          </p:cNvPr>
          <p:cNvCxnSpPr>
            <a:cxnSpLocks/>
          </p:cNvCxnSpPr>
          <p:nvPr/>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B3CDED4-9A75-44BF-89A5-B295F8CA7E5D}"/>
              </a:ext>
            </a:extLst>
          </p:cNvPr>
          <p:cNvCxnSpPr>
            <a:cxnSpLocks/>
          </p:cNvCxnSpPr>
          <p:nvPr userDrawn="1"/>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514432" y="793408"/>
            <a:ext cx="11234223" cy="534989"/>
          </a:xfrm>
        </p:spPr>
        <p:txBody>
          <a:bodyPr>
            <a:noAutofit/>
          </a:bodyPr>
          <a:lstStyle>
            <a:lvl1pPr>
              <a:defRPr sz="2800"/>
            </a:lvl1pPr>
          </a:lstStyle>
          <a:p>
            <a:r>
              <a:rPr lang="en-US"/>
              <a:t>Click to edit Master title style</a:t>
            </a:r>
          </a:p>
        </p:txBody>
      </p:sp>
      <p:sp>
        <p:nvSpPr>
          <p:cNvPr id="9" name="Text Placeholder 2"/>
          <p:cNvSpPr>
            <a:spLocks noGrp="1"/>
          </p:cNvSpPr>
          <p:nvPr>
            <p:ph type="body" idx="13"/>
          </p:nvPr>
        </p:nvSpPr>
        <p:spPr>
          <a:xfrm>
            <a:off x="514432" y="1356107"/>
            <a:ext cx="11234223" cy="487795"/>
          </a:xfrm>
        </p:spPr>
        <p:txBody>
          <a:bodyPr>
            <a:noAutofit/>
          </a:bodyPr>
          <a:lstStyle>
            <a:lvl1pPr marL="0" indent="0">
              <a:lnSpc>
                <a:spcPct val="100000"/>
              </a:lnSpc>
              <a:spcBef>
                <a:spcPts val="0"/>
              </a:spcBef>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2" name="Picture Placeholder 3"/>
          <p:cNvSpPr>
            <a:spLocks noGrp="1" noChangeAspect="1"/>
          </p:cNvSpPr>
          <p:nvPr>
            <p:ph type="pic" sz="quarter" idx="16"/>
          </p:nvPr>
        </p:nvSpPr>
        <p:spPr>
          <a:xfrm>
            <a:off x="0" y="2169170"/>
            <a:ext cx="12192000" cy="2479809"/>
          </a:xfrm>
          <a:prstGeom prst="rect">
            <a:avLst/>
          </a:prstGeom>
        </p:spPr>
        <p:txBody>
          <a:bodyPr rtlCol="0" anchor="ctr">
            <a:normAutofit/>
          </a:bodyPr>
          <a:lstStyle>
            <a:lvl1pPr marL="0" indent="0" algn="ctr">
              <a:buNone/>
              <a:defRPr sz="1200" baseline="0">
                <a:solidFill>
                  <a:schemeClr val="tx1"/>
                </a:solidFill>
              </a:defRPr>
            </a:lvl1pPr>
          </a:lstStyle>
          <a:p>
            <a:pPr lvl="0"/>
            <a:r>
              <a:rPr lang="en-US" noProof="0"/>
              <a:t>Click icon to add picture</a:t>
            </a:r>
          </a:p>
        </p:txBody>
      </p:sp>
      <p:sp>
        <p:nvSpPr>
          <p:cNvPr id="16" name="Text Placeholder 3"/>
          <p:cNvSpPr>
            <a:spLocks noGrp="1"/>
          </p:cNvSpPr>
          <p:nvPr>
            <p:ph type="body" sz="quarter" idx="17"/>
          </p:nvPr>
        </p:nvSpPr>
        <p:spPr>
          <a:xfrm>
            <a:off x="514433" y="4931995"/>
            <a:ext cx="10970988" cy="1123404"/>
          </a:xfrm>
        </p:spPr>
        <p:txBody>
          <a:bodyPr>
            <a:noAutofit/>
          </a:bodyPr>
          <a:lstStyle>
            <a:lvl1pPr marL="0" indent="0">
              <a:buNone/>
              <a:defRPr sz="1400"/>
            </a:lvl1pPr>
          </a:lstStyle>
          <a:p>
            <a:pPr lvl="0"/>
            <a:r>
              <a:rPr lang="en-US"/>
              <a:t>Click to edit Master text styles</a:t>
            </a:r>
          </a:p>
        </p:txBody>
      </p:sp>
      <p:sp>
        <p:nvSpPr>
          <p:cNvPr id="11" name="Slide Number Placeholder 5">
            <a:extLst>
              <a:ext uri="{FF2B5EF4-FFF2-40B4-BE49-F238E27FC236}">
                <a16:creationId xmlns:a16="http://schemas.microsoft.com/office/drawing/2014/main" id="{70C49401-A27F-401F-AC33-BA1DB705A429}"/>
              </a:ext>
            </a:extLst>
          </p:cNvPr>
          <p:cNvSpPr>
            <a:spLocks noGrp="1"/>
          </p:cNvSpPr>
          <p:nvPr>
            <p:ph type="sldNum" sz="quarter" idx="19"/>
          </p:nvPr>
        </p:nvSpPr>
        <p:spPr>
          <a:xfrm>
            <a:off x="10442575" y="280988"/>
            <a:ext cx="1295400" cy="230187"/>
          </a:xfrm>
        </p:spPr>
        <p:txBody>
          <a:bodyPr/>
          <a:lstStyle>
            <a:lvl1pPr>
              <a:defRPr sz="800"/>
            </a:lvl1pPr>
          </a:lstStyle>
          <a:p>
            <a:pPr>
              <a:defRPr/>
            </a:pPr>
            <a:fld id="{F2B789C6-C2EA-4BB7-AA27-51EA7083C9B8}" type="slidenum">
              <a:rPr lang="en-PH"/>
              <a:pPr>
                <a:defRPr/>
              </a:pPr>
              <a:t>‹#›</a:t>
            </a:fld>
            <a:endParaRPr lang="en-PH"/>
          </a:p>
        </p:txBody>
      </p:sp>
    </p:spTree>
    <p:extLst>
      <p:ext uri="{BB962C8B-B14F-4D97-AF65-F5344CB8AC3E}">
        <p14:creationId xmlns:p14="http://schemas.microsoft.com/office/powerpoint/2010/main" val="3336231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images slid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5E40EAF-E235-4010-BF99-4E7E6DA13610}"/>
              </a:ext>
            </a:extLst>
          </p:cNvPr>
          <p:cNvCxnSpPr>
            <a:cxnSpLocks/>
          </p:cNvCxnSpPr>
          <p:nvPr/>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BD071B9-C404-4DA8-A5BD-7AE8675C33B5}"/>
              </a:ext>
            </a:extLst>
          </p:cNvPr>
          <p:cNvCxnSpPr>
            <a:cxnSpLocks/>
          </p:cNvCxnSpPr>
          <p:nvPr userDrawn="1"/>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12" name="Picture Placeholder 3"/>
          <p:cNvSpPr>
            <a:spLocks noGrp="1" noChangeAspect="1"/>
          </p:cNvSpPr>
          <p:nvPr>
            <p:ph type="pic" sz="quarter" idx="16"/>
          </p:nvPr>
        </p:nvSpPr>
        <p:spPr>
          <a:xfrm>
            <a:off x="1" y="2043587"/>
            <a:ext cx="5749636" cy="2479809"/>
          </a:xfrm>
          <a:prstGeom prst="rect">
            <a:avLst/>
          </a:prstGeom>
        </p:spPr>
        <p:txBody>
          <a:bodyPr rtlCol="0" anchor="ctr">
            <a:normAutofit/>
          </a:bodyPr>
          <a:lstStyle>
            <a:lvl1pPr marL="0" indent="0" algn="ctr">
              <a:buNone/>
              <a:defRPr sz="1200" baseline="0">
                <a:solidFill>
                  <a:schemeClr val="tx1"/>
                </a:solidFill>
              </a:defRPr>
            </a:lvl1pPr>
          </a:lstStyle>
          <a:p>
            <a:pPr lvl="0"/>
            <a:r>
              <a:rPr lang="en-US" noProof="0"/>
              <a:t>Click icon to add picture</a:t>
            </a:r>
          </a:p>
        </p:txBody>
      </p:sp>
      <p:sp>
        <p:nvSpPr>
          <p:cNvPr id="16" name="Text Placeholder 3"/>
          <p:cNvSpPr>
            <a:spLocks noGrp="1"/>
          </p:cNvSpPr>
          <p:nvPr>
            <p:ph type="body" sz="quarter" idx="17"/>
          </p:nvPr>
        </p:nvSpPr>
        <p:spPr>
          <a:xfrm>
            <a:off x="514432" y="4806412"/>
            <a:ext cx="5235205" cy="1123404"/>
          </a:xfrm>
        </p:spPr>
        <p:txBody>
          <a:bodyPr>
            <a:noAutofit/>
          </a:bodyPr>
          <a:lstStyle>
            <a:lvl1pPr marL="0" indent="0">
              <a:buNone/>
              <a:defRPr sz="1400">
                <a:solidFill>
                  <a:schemeClr val="tx1"/>
                </a:solidFill>
              </a:defRPr>
            </a:lvl1pPr>
          </a:lstStyle>
          <a:p>
            <a:pPr lvl="0"/>
            <a:r>
              <a:rPr lang="en-US"/>
              <a:t>Click to edit Master text styles</a:t>
            </a:r>
          </a:p>
        </p:txBody>
      </p:sp>
      <p:sp>
        <p:nvSpPr>
          <p:cNvPr id="14" name="Picture Placeholder 3"/>
          <p:cNvSpPr>
            <a:spLocks noGrp="1" noChangeAspect="1"/>
          </p:cNvSpPr>
          <p:nvPr>
            <p:ph type="pic" sz="quarter" idx="18"/>
          </p:nvPr>
        </p:nvSpPr>
        <p:spPr>
          <a:xfrm>
            <a:off x="6442365" y="2043587"/>
            <a:ext cx="5749636" cy="2479809"/>
          </a:xfrm>
          <a:prstGeom prst="rect">
            <a:avLst/>
          </a:prstGeom>
        </p:spPr>
        <p:txBody>
          <a:bodyPr rtlCol="0" anchor="ctr">
            <a:normAutofit/>
          </a:bodyPr>
          <a:lstStyle>
            <a:lvl1pPr marL="0" indent="0" algn="ctr">
              <a:buNone/>
              <a:defRPr sz="1200" baseline="0">
                <a:solidFill>
                  <a:schemeClr val="tx1"/>
                </a:solidFill>
              </a:defRPr>
            </a:lvl1pPr>
          </a:lstStyle>
          <a:p>
            <a:pPr lvl="0"/>
            <a:r>
              <a:rPr lang="en-US" noProof="0"/>
              <a:t>Click icon to add picture</a:t>
            </a:r>
          </a:p>
        </p:txBody>
      </p:sp>
      <p:sp>
        <p:nvSpPr>
          <p:cNvPr id="17" name="Text Placeholder 3"/>
          <p:cNvSpPr>
            <a:spLocks noGrp="1"/>
          </p:cNvSpPr>
          <p:nvPr>
            <p:ph type="body" sz="quarter" idx="19"/>
          </p:nvPr>
        </p:nvSpPr>
        <p:spPr>
          <a:xfrm>
            <a:off x="6442363" y="4806412"/>
            <a:ext cx="4997669" cy="1123404"/>
          </a:xfrm>
        </p:spPr>
        <p:txBody>
          <a:bodyPr>
            <a:noAutofit/>
          </a:bodyPr>
          <a:lstStyle>
            <a:lvl1pPr marL="0" indent="0">
              <a:buNone/>
              <a:defRPr sz="1400">
                <a:solidFill>
                  <a:schemeClr val="tx1"/>
                </a:solidFill>
              </a:defRPr>
            </a:lvl1pPr>
          </a:lstStyle>
          <a:p>
            <a:pPr lvl="0"/>
            <a:r>
              <a:rPr lang="en-US"/>
              <a:t>Click to edit Master text styles</a:t>
            </a:r>
          </a:p>
        </p:txBody>
      </p:sp>
      <p:sp>
        <p:nvSpPr>
          <p:cNvPr id="13" name="Title 1"/>
          <p:cNvSpPr>
            <a:spLocks noGrp="1"/>
          </p:cNvSpPr>
          <p:nvPr>
            <p:ph type="title"/>
          </p:nvPr>
        </p:nvSpPr>
        <p:spPr>
          <a:xfrm>
            <a:off x="514432" y="793408"/>
            <a:ext cx="11234222" cy="534989"/>
          </a:xfrm>
        </p:spPr>
        <p:txBody>
          <a:bodyPr>
            <a:noAutofit/>
          </a:bodyPr>
          <a:lstStyle>
            <a:lvl1pPr>
              <a:defRPr sz="2800">
                <a:solidFill>
                  <a:schemeClr val="tx1"/>
                </a:solidFill>
              </a:defRPr>
            </a:lvl1pPr>
          </a:lstStyle>
          <a:p>
            <a:r>
              <a:rPr lang="en-US"/>
              <a:t>Click to edit Master title style</a:t>
            </a:r>
          </a:p>
        </p:txBody>
      </p:sp>
      <p:sp>
        <p:nvSpPr>
          <p:cNvPr id="20" name="Text Placeholder 2"/>
          <p:cNvSpPr>
            <a:spLocks noGrp="1"/>
          </p:cNvSpPr>
          <p:nvPr>
            <p:ph type="body" idx="13"/>
          </p:nvPr>
        </p:nvSpPr>
        <p:spPr>
          <a:xfrm>
            <a:off x="514432" y="1356107"/>
            <a:ext cx="11234222" cy="487795"/>
          </a:xfrm>
        </p:spPr>
        <p:txBody>
          <a:bodyPr>
            <a:noAutofit/>
          </a:bodyPr>
          <a:lstStyle>
            <a:lvl1pPr marL="0" indent="0">
              <a:lnSpc>
                <a:spcPct val="100000"/>
              </a:lnSpc>
              <a:spcBef>
                <a:spcPts val="0"/>
              </a:spcBef>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5" name="Slide Number Placeholder 5">
            <a:extLst>
              <a:ext uri="{FF2B5EF4-FFF2-40B4-BE49-F238E27FC236}">
                <a16:creationId xmlns:a16="http://schemas.microsoft.com/office/drawing/2014/main" id="{1BC6DA74-2F9E-47CA-88B7-B94C68EF7857}"/>
              </a:ext>
            </a:extLst>
          </p:cNvPr>
          <p:cNvSpPr>
            <a:spLocks noGrp="1"/>
          </p:cNvSpPr>
          <p:nvPr>
            <p:ph type="sldNum" sz="quarter" idx="21"/>
          </p:nvPr>
        </p:nvSpPr>
        <p:spPr>
          <a:xfrm>
            <a:off x="10442575" y="280988"/>
            <a:ext cx="1295400" cy="230187"/>
          </a:xfrm>
        </p:spPr>
        <p:txBody>
          <a:bodyPr/>
          <a:lstStyle>
            <a:lvl1pPr>
              <a:defRPr sz="800"/>
            </a:lvl1pPr>
          </a:lstStyle>
          <a:p>
            <a:pPr>
              <a:defRPr/>
            </a:pPr>
            <a:fld id="{E9FFFCD7-7711-4DFF-A5A7-8468278B848D}" type="slidenum">
              <a:rPr lang="en-PH"/>
              <a:pPr>
                <a:defRPr/>
              </a:pPr>
              <a:t>‹#›</a:t>
            </a:fld>
            <a:endParaRPr lang="en-PH"/>
          </a:p>
        </p:txBody>
      </p:sp>
    </p:spTree>
    <p:extLst>
      <p:ext uri="{BB962C8B-B14F-4D97-AF65-F5344CB8AC3E}">
        <p14:creationId xmlns:p14="http://schemas.microsoft.com/office/powerpoint/2010/main" val="930536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4E6A789-436A-4C96-B538-04E8C465F80A}"/>
              </a:ext>
            </a:extLst>
          </p:cNvPr>
          <p:cNvCxnSpPr>
            <a:cxnSpLocks/>
          </p:cNvCxnSpPr>
          <p:nvPr/>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EE8DB71-0EC5-4CD1-9BD3-05DCABC381DE}"/>
              </a:ext>
            </a:extLst>
          </p:cNvPr>
          <p:cNvCxnSpPr>
            <a:cxnSpLocks/>
          </p:cNvCxnSpPr>
          <p:nvPr userDrawn="1"/>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12" name="Text Placeholder 17"/>
          <p:cNvSpPr>
            <a:spLocks noGrp="1"/>
          </p:cNvSpPr>
          <p:nvPr>
            <p:ph type="body" sz="quarter" idx="28"/>
          </p:nvPr>
        </p:nvSpPr>
        <p:spPr>
          <a:xfrm>
            <a:off x="3899992" y="3390643"/>
            <a:ext cx="7848665" cy="1817411"/>
          </a:xfrm>
        </p:spPr>
        <p:txBody>
          <a:bodyPr>
            <a:noAutofit/>
          </a:bodyPr>
          <a:lstStyle>
            <a:lvl1pPr marL="0" indent="0" algn="l">
              <a:buNone/>
              <a:defRPr sz="12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16" name="Text Placeholder 17"/>
          <p:cNvSpPr>
            <a:spLocks noGrp="1"/>
          </p:cNvSpPr>
          <p:nvPr>
            <p:ph type="body" sz="quarter" idx="30"/>
          </p:nvPr>
        </p:nvSpPr>
        <p:spPr>
          <a:xfrm>
            <a:off x="3899990" y="3054987"/>
            <a:ext cx="7848665" cy="299691"/>
          </a:xfrm>
        </p:spPr>
        <p:txBody>
          <a:bodyPr>
            <a:noAutofit/>
          </a:bodyPr>
          <a:lstStyle>
            <a:lvl1pPr marL="0" indent="0" algn="l">
              <a:buNone/>
              <a:defRPr sz="1200">
                <a:solidFill>
                  <a:schemeClr val="accent2"/>
                </a:solidFill>
              </a:defRPr>
            </a:lvl1pPr>
            <a:lvl2pPr>
              <a:defRPr sz="800"/>
            </a:lvl2pPr>
            <a:lvl3pPr>
              <a:defRPr sz="800"/>
            </a:lvl3pPr>
            <a:lvl4pPr>
              <a:defRPr sz="800"/>
            </a:lvl4pPr>
            <a:lvl5pPr>
              <a:defRPr sz="800"/>
            </a:lvl5pPr>
          </a:lstStyle>
          <a:p>
            <a:pPr lvl="0"/>
            <a:r>
              <a:rPr lang="en-US"/>
              <a:t>Click to edit Master text styles</a:t>
            </a:r>
          </a:p>
        </p:txBody>
      </p:sp>
      <p:sp>
        <p:nvSpPr>
          <p:cNvPr id="17" name="Text Placeholder 17"/>
          <p:cNvSpPr>
            <a:spLocks noGrp="1"/>
          </p:cNvSpPr>
          <p:nvPr>
            <p:ph type="body" sz="quarter" idx="31"/>
          </p:nvPr>
        </p:nvSpPr>
        <p:spPr>
          <a:xfrm>
            <a:off x="3899990" y="2603040"/>
            <a:ext cx="7848665" cy="406400"/>
          </a:xfrm>
        </p:spPr>
        <p:txBody>
          <a:bodyPr anchor="ctr">
            <a:noAutofit/>
          </a:bodyPr>
          <a:lstStyle>
            <a:lvl1pPr marL="0" indent="0" algn="l">
              <a:buNone/>
              <a:defRPr sz="1600" b="0">
                <a:solidFill>
                  <a:schemeClr val="tx2"/>
                </a:solidFill>
              </a:defRPr>
            </a:lvl1pPr>
            <a:lvl2pPr>
              <a:defRPr sz="800"/>
            </a:lvl2pPr>
            <a:lvl3pPr>
              <a:defRPr sz="800"/>
            </a:lvl3pPr>
            <a:lvl4pPr>
              <a:defRPr sz="800"/>
            </a:lvl4pPr>
            <a:lvl5pPr>
              <a:defRPr sz="800"/>
            </a:lvl5pPr>
          </a:lstStyle>
          <a:p>
            <a:pPr lvl="0"/>
            <a:r>
              <a:rPr lang="en-US"/>
              <a:t>Click to edit Master text styles</a:t>
            </a:r>
          </a:p>
        </p:txBody>
      </p:sp>
      <p:sp>
        <p:nvSpPr>
          <p:cNvPr id="18" name="Picture Placeholder 6"/>
          <p:cNvSpPr>
            <a:spLocks noGrp="1"/>
          </p:cNvSpPr>
          <p:nvPr>
            <p:ph type="pic" sz="quarter" idx="25"/>
          </p:nvPr>
        </p:nvSpPr>
        <p:spPr>
          <a:xfrm>
            <a:off x="609601" y="2730542"/>
            <a:ext cx="2880000" cy="2160000"/>
          </a:xfrm>
          <a:prstGeom prst="ellipse">
            <a:avLst/>
          </a:prstGeom>
          <a:ln w="12700">
            <a:solidFill>
              <a:schemeClr val="bg1">
                <a:lumMod val="95000"/>
              </a:schemeClr>
            </a:solidFill>
          </a:ln>
        </p:spPr>
        <p:txBody>
          <a:bodyPr rtlCol="0" anchor="ctr">
            <a:normAutofit/>
          </a:bodyPr>
          <a:lstStyle>
            <a:lvl1pPr algn="ctr">
              <a:buFontTx/>
              <a:buNone/>
              <a:defRPr sz="1000" baseline="0">
                <a:solidFill>
                  <a:schemeClr val="tx1"/>
                </a:solidFill>
              </a:defRPr>
            </a:lvl1pPr>
          </a:lstStyle>
          <a:p>
            <a:pPr lvl="0"/>
            <a:r>
              <a:rPr lang="en-US" noProof="0"/>
              <a:t>Click icon to add picture</a:t>
            </a:r>
            <a:endParaRPr lang="tr-TR" noProof="0"/>
          </a:p>
        </p:txBody>
      </p:sp>
      <p:sp>
        <p:nvSpPr>
          <p:cNvPr id="13" name="Title 1"/>
          <p:cNvSpPr>
            <a:spLocks noGrp="1"/>
          </p:cNvSpPr>
          <p:nvPr>
            <p:ph type="title"/>
          </p:nvPr>
        </p:nvSpPr>
        <p:spPr>
          <a:xfrm>
            <a:off x="525662" y="793408"/>
            <a:ext cx="11222993" cy="534989"/>
          </a:xfrm>
        </p:spPr>
        <p:txBody>
          <a:bodyPr>
            <a:noAutofit/>
          </a:bodyPr>
          <a:lstStyle>
            <a:lvl1pPr>
              <a:defRPr sz="2800">
                <a:solidFill>
                  <a:schemeClr val="tx1"/>
                </a:solidFill>
              </a:defRPr>
            </a:lvl1pPr>
          </a:lstStyle>
          <a:p>
            <a:r>
              <a:rPr lang="en-US"/>
              <a:t>Click to edit Master title style</a:t>
            </a:r>
          </a:p>
        </p:txBody>
      </p:sp>
      <p:sp>
        <p:nvSpPr>
          <p:cNvPr id="20" name="Text Placeholder 2"/>
          <p:cNvSpPr>
            <a:spLocks noGrp="1"/>
          </p:cNvSpPr>
          <p:nvPr>
            <p:ph type="body" idx="13"/>
          </p:nvPr>
        </p:nvSpPr>
        <p:spPr>
          <a:xfrm>
            <a:off x="525662" y="1356107"/>
            <a:ext cx="11222993" cy="487795"/>
          </a:xfrm>
        </p:spPr>
        <p:txBody>
          <a:bodyPr>
            <a:noAutofit/>
          </a:bodyPr>
          <a:lstStyle>
            <a:lvl1pPr marL="0" indent="0">
              <a:lnSpc>
                <a:spcPct val="100000"/>
              </a:lnSpc>
              <a:spcBef>
                <a:spcPts val="0"/>
              </a:spcBef>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4" name="Slide Number Placeholder 5">
            <a:extLst>
              <a:ext uri="{FF2B5EF4-FFF2-40B4-BE49-F238E27FC236}">
                <a16:creationId xmlns:a16="http://schemas.microsoft.com/office/drawing/2014/main" id="{A3DC7344-85D0-4CCF-BB04-D343E24E1C17}"/>
              </a:ext>
            </a:extLst>
          </p:cNvPr>
          <p:cNvSpPr>
            <a:spLocks noGrp="1"/>
          </p:cNvSpPr>
          <p:nvPr>
            <p:ph type="sldNum" sz="quarter" idx="33"/>
          </p:nvPr>
        </p:nvSpPr>
        <p:spPr>
          <a:xfrm>
            <a:off x="10442575" y="280988"/>
            <a:ext cx="1295400" cy="230187"/>
          </a:xfrm>
        </p:spPr>
        <p:txBody>
          <a:bodyPr/>
          <a:lstStyle>
            <a:lvl1pPr>
              <a:defRPr sz="800"/>
            </a:lvl1pPr>
          </a:lstStyle>
          <a:p>
            <a:pPr>
              <a:defRPr/>
            </a:pPr>
            <a:fld id="{724145FF-0905-43A9-8A43-874D05C2643E}" type="slidenum">
              <a:rPr lang="en-PH"/>
              <a:pPr>
                <a:defRPr/>
              </a:pPr>
              <a:t>‹#›</a:t>
            </a:fld>
            <a:endParaRPr lang="en-PH"/>
          </a:p>
        </p:txBody>
      </p:sp>
    </p:spTree>
    <p:extLst>
      <p:ext uri="{BB962C8B-B14F-4D97-AF65-F5344CB8AC3E}">
        <p14:creationId xmlns:p14="http://schemas.microsoft.com/office/powerpoint/2010/main" val="3647748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am Slide 2">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568641E5-5753-4156-AD6E-B29C0A43C84D}"/>
              </a:ext>
            </a:extLst>
          </p:cNvPr>
          <p:cNvCxnSpPr>
            <a:cxnSpLocks/>
          </p:cNvCxnSpPr>
          <p:nvPr/>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0AF879F-1C2C-4163-A054-ABDD266E4EB1}"/>
              </a:ext>
            </a:extLst>
          </p:cNvPr>
          <p:cNvCxnSpPr>
            <a:cxnSpLocks/>
          </p:cNvCxnSpPr>
          <p:nvPr userDrawn="1"/>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14" name="Picture Placeholder 6"/>
          <p:cNvSpPr>
            <a:spLocks noGrp="1"/>
          </p:cNvSpPr>
          <p:nvPr>
            <p:ph type="pic" sz="quarter" idx="25"/>
          </p:nvPr>
        </p:nvSpPr>
        <p:spPr>
          <a:xfrm>
            <a:off x="1231685" y="2272971"/>
            <a:ext cx="1920000" cy="1440000"/>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1"/>
                </a:solidFill>
              </a:defRPr>
            </a:lvl1pPr>
          </a:lstStyle>
          <a:p>
            <a:pPr lvl="0"/>
            <a:r>
              <a:rPr lang="en-US" noProof="0"/>
              <a:t>Click icon to add picture</a:t>
            </a:r>
            <a:endParaRPr lang="tr-TR" noProof="0"/>
          </a:p>
        </p:txBody>
      </p:sp>
      <p:sp>
        <p:nvSpPr>
          <p:cNvPr id="19" name="Text Placeholder 17"/>
          <p:cNvSpPr>
            <a:spLocks noGrp="1"/>
          </p:cNvSpPr>
          <p:nvPr>
            <p:ph type="body" sz="quarter" idx="26"/>
          </p:nvPr>
        </p:nvSpPr>
        <p:spPr>
          <a:xfrm>
            <a:off x="1157020" y="4495307"/>
            <a:ext cx="2072443" cy="299691"/>
          </a:xfrm>
        </p:spPr>
        <p:txBody>
          <a:bodyPr>
            <a:noAutofit/>
          </a:bodyPr>
          <a:lstStyle>
            <a:lvl1pPr marL="0" indent="0" algn="ctr">
              <a:buNone/>
              <a:defRPr sz="900">
                <a:solidFill>
                  <a:schemeClr val="accent1"/>
                </a:solidFill>
              </a:defRPr>
            </a:lvl1pPr>
            <a:lvl2pPr>
              <a:defRPr sz="800"/>
            </a:lvl2pPr>
            <a:lvl3pPr>
              <a:defRPr sz="800"/>
            </a:lvl3pPr>
            <a:lvl4pPr>
              <a:defRPr sz="800"/>
            </a:lvl4pPr>
            <a:lvl5pPr>
              <a:defRPr sz="800"/>
            </a:lvl5pPr>
          </a:lstStyle>
          <a:p>
            <a:pPr lvl="0"/>
            <a:r>
              <a:rPr lang="en-US"/>
              <a:t>Click to edit Master text styles</a:t>
            </a:r>
          </a:p>
        </p:txBody>
      </p:sp>
      <p:sp>
        <p:nvSpPr>
          <p:cNvPr id="20" name="Text Placeholder 17"/>
          <p:cNvSpPr>
            <a:spLocks noGrp="1"/>
          </p:cNvSpPr>
          <p:nvPr>
            <p:ph type="body" sz="quarter" idx="27"/>
          </p:nvPr>
        </p:nvSpPr>
        <p:spPr>
          <a:xfrm>
            <a:off x="1157020" y="4059023"/>
            <a:ext cx="2072443" cy="406400"/>
          </a:xfrm>
        </p:spPr>
        <p:txBody>
          <a:bodyPr anchor="ctr">
            <a:noAutofit/>
          </a:bodyPr>
          <a:lstStyle>
            <a:lvl1pPr marL="0" indent="0" algn="ctr">
              <a:buNone/>
              <a:defRPr sz="1000" b="1">
                <a:solidFill>
                  <a:schemeClr val="tx2"/>
                </a:solidFill>
              </a:defRPr>
            </a:lvl1pPr>
            <a:lvl2pPr>
              <a:defRPr sz="800"/>
            </a:lvl2pPr>
            <a:lvl3pPr>
              <a:defRPr sz="800"/>
            </a:lvl3pPr>
            <a:lvl4pPr>
              <a:defRPr sz="800"/>
            </a:lvl4pPr>
            <a:lvl5pPr>
              <a:defRPr sz="800"/>
            </a:lvl5pPr>
          </a:lstStyle>
          <a:p>
            <a:pPr lvl="0"/>
            <a:r>
              <a:rPr lang="en-US"/>
              <a:t>Click to edit Master text styles</a:t>
            </a:r>
          </a:p>
        </p:txBody>
      </p:sp>
      <p:sp>
        <p:nvSpPr>
          <p:cNvPr id="21" name="Text Placeholder 17"/>
          <p:cNvSpPr>
            <a:spLocks noGrp="1"/>
          </p:cNvSpPr>
          <p:nvPr>
            <p:ph type="body" sz="quarter" idx="28"/>
          </p:nvPr>
        </p:nvSpPr>
        <p:spPr>
          <a:xfrm>
            <a:off x="1154229" y="4896598"/>
            <a:ext cx="2074912" cy="1023065"/>
          </a:xfrm>
        </p:spPr>
        <p:txBody>
          <a:bodyPr>
            <a:noAutofit/>
          </a:bodyPr>
          <a:lstStyle>
            <a:lvl1pPr marL="0" indent="0" algn="ctr">
              <a:buNone/>
              <a:defRPr sz="9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22" name="Picture Placeholder 6"/>
          <p:cNvSpPr>
            <a:spLocks noGrp="1"/>
          </p:cNvSpPr>
          <p:nvPr>
            <p:ph type="pic" sz="quarter" idx="29"/>
          </p:nvPr>
        </p:nvSpPr>
        <p:spPr>
          <a:xfrm>
            <a:off x="3730025" y="2267242"/>
            <a:ext cx="1920000" cy="1440000"/>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1"/>
                </a:solidFill>
              </a:defRPr>
            </a:lvl1pPr>
          </a:lstStyle>
          <a:p>
            <a:pPr lvl="0"/>
            <a:r>
              <a:rPr lang="en-US" noProof="0"/>
              <a:t>Click icon to add picture</a:t>
            </a:r>
            <a:endParaRPr lang="tr-TR" noProof="0"/>
          </a:p>
        </p:txBody>
      </p:sp>
      <p:sp>
        <p:nvSpPr>
          <p:cNvPr id="23" name="Text Placeholder 17"/>
          <p:cNvSpPr>
            <a:spLocks noGrp="1"/>
          </p:cNvSpPr>
          <p:nvPr>
            <p:ph type="body" sz="quarter" idx="30"/>
          </p:nvPr>
        </p:nvSpPr>
        <p:spPr>
          <a:xfrm>
            <a:off x="3655360" y="4478043"/>
            <a:ext cx="2072443" cy="299691"/>
          </a:xfrm>
        </p:spPr>
        <p:txBody>
          <a:bodyPr>
            <a:noAutofit/>
          </a:bodyPr>
          <a:lstStyle>
            <a:lvl1pPr marL="0" indent="0" algn="ctr">
              <a:buNone/>
              <a:defRPr sz="900">
                <a:solidFill>
                  <a:schemeClr val="accent1"/>
                </a:solidFill>
              </a:defRPr>
            </a:lvl1pPr>
            <a:lvl2pPr>
              <a:defRPr sz="800"/>
            </a:lvl2pPr>
            <a:lvl3pPr>
              <a:defRPr sz="800"/>
            </a:lvl3pPr>
            <a:lvl4pPr>
              <a:defRPr sz="800"/>
            </a:lvl4pPr>
            <a:lvl5pPr>
              <a:defRPr sz="800"/>
            </a:lvl5pPr>
          </a:lstStyle>
          <a:p>
            <a:pPr lvl="0"/>
            <a:r>
              <a:rPr lang="en-US"/>
              <a:t>Click to edit Master text styles</a:t>
            </a:r>
          </a:p>
        </p:txBody>
      </p:sp>
      <p:sp>
        <p:nvSpPr>
          <p:cNvPr id="24" name="Text Placeholder 17"/>
          <p:cNvSpPr>
            <a:spLocks noGrp="1"/>
          </p:cNvSpPr>
          <p:nvPr>
            <p:ph type="body" sz="quarter" idx="31"/>
          </p:nvPr>
        </p:nvSpPr>
        <p:spPr>
          <a:xfrm>
            <a:off x="3655360" y="4041759"/>
            <a:ext cx="2072443" cy="406400"/>
          </a:xfrm>
        </p:spPr>
        <p:txBody>
          <a:bodyPr anchor="ctr">
            <a:noAutofit/>
          </a:bodyPr>
          <a:lstStyle>
            <a:lvl1pPr marL="0" indent="0" algn="ctr">
              <a:buNone/>
              <a:defRPr sz="1000" b="1">
                <a:solidFill>
                  <a:schemeClr val="tx2"/>
                </a:solidFill>
              </a:defRPr>
            </a:lvl1pPr>
            <a:lvl2pPr>
              <a:defRPr sz="800"/>
            </a:lvl2pPr>
            <a:lvl3pPr>
              <a:defRPr sz="800"/>
            </a:lvl3pPr>
            <a:lvl4pPr>
              <a:defRPr sz="800"/>
            </a:lvl4pPr>
            <a:lvl5pPr>
              <a:defRPr sz="800"/>
            </a:lvl5pPr>
          </a:lstStyle>
          <a:p>
            <a:pPr lvl="0"/>
            <a:r>
              <a:rPr lang="en-US"/>
              <a:t>Click to edit Master text styles</a:t>
            </a:r>
          </a:p>
        </p:txBody>
      </p:sp>
      <p:sp>
        <p:nvSpPr>
          <p:cNvPr id="25" name="Text Placeholder 17"/>
          <p:cNvSpPr>
            <a:spLocks noGrp="1"/>
          </p:cNvSpPr>
          <p:nvPr>
            <p:ph type="body" sz="quarter" idx="32"/>
          </p:nvPr>
        </p:nvSpPr>
        <p:spPr>
          <a:xfrm>
            <a:off x="3652569" y="4879334"/>
            <a:ext cx="2074912" cy="1023065"/>
          </a:xfrm>
        </p:spPr>
        <p:txBody>
          <a:bodyPr>
            <a:noAutofit/>
          </a:bodyPr>
          <a:lstStyle>
            <a:lvl1pPr marL="0" indent="0" algn="ctr">
              <a:buNone/>
              <a:defRPr sz="9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26" name="Picture Placeholder 6"/>
          <p:cNvSpPr>
            <a:spLocks noGrp="1"/>
          </p:cNvSpPr>
          <p:nvPr>
            <p:ph type="pic" sz="quarter" idx="33"/>
          </p:nvPr>
        </p:nvSpPr>
        <p:spPr>
          <a:xfrm>
            <a:off x="6228365" y="2267242"/>
            <a:ext cx="1920000" cy="1440000"/>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1"/>
                </a:solidFill>
              </a:defRPr>
            </a:lvl1pPr>
          </a:lstStyle>
          <a:p>
            <a:pPr lvl="0"/>
            <a:r>
              <a:rPr lang="en-US" noProof="0"/>
              <a:t>Click icon to add picture</a:t>
            </a:r>
            <a:endParaRPr lang="tr-TR" noProof="0"/>
          </a:p>
        </p:txBody>
      </p:sp>
      <p:sp>
        <p:nvSpPr>
          <p:cNvPr id="27" name="Text Placeholder 17"/>
          <p:cNvSpPr>
            <a:spLocks noGrp="1"/>
          </p:cNvSpPr>
          <p:nvPr>
            <p:ph type="body" sz="quarter" idx="34"/>
          </p:nvPr>
        </p:nvSpPr>
        <p:spPr>
          <a:xfrm>
            <a:off x="6153700" y="4478043"/>
            <a:ext cx="2072443" cy="299691"/>
          </a:xfrm>
        </p:spPr>
        <p:txBody>
          <a:bodyPr>
            <a:noAutofit/>
          </a:bodyPr>
          <a:lstStyle>
            <a:lvl1pPr marL="0" indent="0" algn="ctr">
              <a:buNone/>
              <a:defRPr sz="900">
                <a:solidFill>
                  <a:schemeClr val="accent1"/>
                </a:solidFill>
              </a:defRPr>
            </a:lvl1pPr>
            <a:lvl2pPr>
              <a:defRPr sz="800"/>
            </a:lvl2pPr>
            <a:lvl3pPr>
              <a:defRPr sz="800"/>
            </a:lvl3pPr>
            <a:lvl4pPr>
              <a:defRPr sz="800"/>
            </a:lvl4pPr>
            <a:lvl5pPr>
              <a:defRPr sz="800"/>
            </a:lvl5pPr>
          </a:lstStyle>
          <a:p>
            <a:pPr lvl="0"/>
            <a:r>
              <a:rPr lang="en-US"/>
              <a:t>Click to edit Master text styles</a:t>
            </a:r>
          </a:p>
        </p:txBody>
      </p:sp>
      <p:sp>
        <p:nvSpPr>
          <p:cNvPr id="28" name="Text Placeholder 17"/>
          <p:cNvSpPr>
            <a:spLocks noGrp="1"/>
          </p:cNvSpPr>
          <p:nvPr>
            <p:ph type="body" sz="quarter" idx="35"/>
          </p:nvPr>
        </p:nvSpPr>
        <p:spPr>
          <a:xfrm>
            <a:off x="6153700" y="4041759"/>
            <a:ext cx="2072443" cy="406400"/>
          </a:xfrm>
        </p:spPr>
        <p:txBody>
          <a:bodyPr anchor="ctr">
            <a:noAutofit/>
          </a:bodyPr>
          <a:lstStyle>
            <a:lvl1pPr marL="0" indent="0" algn="ctr">
              <a:buNone/>
              <a:defRPr sz="1000" b="1">
                <a:solidFill>
                  <a:schemeClr val="tx2"/>
                </a:solidFill>
              </a:defRPr>
            </a:lvl1pPr>
            <a:lvl2pPr>
              <a:defRPr sz="800"/>
            </a:lvl2pPr>
            <a:lvl3pPr>
              <a:defRPr sz="800"/>
            </a:lvl3pPr>
            <a:lvl4pPr>
              <a:defRPr sz="800"/>
            </a:lvl4pPr>
            <a:lvl5pPr>
              <a:defRPr sz="800"/>
            </a:lvl5pPr>
          </a:lstStyle>
          <a:p>
            <a:pPr lvl="0"/>
            <a:r>
              <a:rPr lang="en-US"/>
              <a:t>Click to edit Master text styles</a:t>
            </a:r>
          </a:p>
        </p:txBody>
      </p:sp>
      <p:sp>
        <p:nvSpPr>
          <p:cNvPr id="29" name="Text Placeholder 17"/>
          <p:cNvSpPr>
            <a:spLocks noGrp="1"/>
          </p:cNvSpPr>
          <p:nvPr>
            <p:ph type="body" sz="quarter" idx="36"/>
          </p:nvPr>
        </p:nvSpPr>
        <p:spPr>
          <a:xfrm>
            <a:off x="6150909" y="4879334"/>
            <a:ext cx="2074912" cy="1023065"/>
          </a:xfrm>
        </p:spPr>
        <p:txBody>
          <a:bodyPr>
            <a:noAutofit/>
          </a:bodyPr>
          <a:lstStyle>
            <a:lvl1pPr marL="0" indent="0" algn="ctr">
              <a:buNone/>
              <a:defRPr sz="9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0" name="Picture Placeholder 6"/>
          <p:cNvSpPr>
            <a:spLocks noGrp="1"/>
          </p:cNvSpPr>
          <p:nvPr>
            <p:ph type="pic" sz="quarter" idx="37"/>
          </p:nvPr>
        </p:nvSpPr>
        <p:spPr>
          <a:xfrm>
            <a:off x="8726705" y="2267242"/>
            <a:ext cx="1920000" cy="1440000"/>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1"/>
                </a:solidFill>
              </a:defRPr>
            </a:lvl1pPr>
          </a:lstStyle>
          <a:p>
            <a:pPr lvl="0"/>
            <a:r>
              <a:rPr lang="en-US" noProof="0"/>
              <a:t>Click icon to add picture</a:t>
            </a:r>
            <a:endParaRPr lang="tr-TR" noProof="0"/>
          </a:p>
        </p:txBody>
      </p:sp>
      <p:sp>
        <p:nvSpPr>
          <p:cNvPr id="31" name="Text Placeholder 17"/>
          <p:cNvSpPr>
            <a:spLocks noGrp="1"/>
          </p:cNvSpPr>
          <p:nvPr>
            <p:ph type="body" sz="quarter" idx="38"/>
          </p:nvPr>
        </p:nvSpPr>
        <p:spPr>
          <a:xfrm>
            <a:off x="8652040" y="4478043"/>
            <a:ext cx="2072443" cy="299691"/>
          </a:xfrm>
        </p:spPr>
        <p:txBody>
          <a:bodyPr>
            <a:noAutofit/>
          </a:bodyPr>
          <a:lstStyle>
            <a:lvl1pPr marL="0" indent="0" algn="ctr">
              <a:buNone/>
              <a:defRPr sz="900">
                <a:solidFill>
                  <a:schemeClr val="accent1"/>
                </a:solidFill>
              </a:defRPr>
            </a:lvl1pPr>
            <a:lvl2pPr>
              <a:defRPr sz="800"/>
            </a:lvl2pPr>
            <a:lvl3pPr>
              <a:defRPr sz="800"/>
            </a:lvl3pPr>
            <a:lvl4pPr>
              <a:defRPr sz="800"/>
            </a:lvl4pPr>
            <a:lvl5pPr>
              <a:defRPr sz="800"/>
            </a:lvl5pPr>
          </a:lstStyle>
          <a:p>
            <a:pPr lvl="0"/>
            <a:r>
              <a:rPr lang="en-US"/>
              <a:t>Click to edit Master text styles</a:t>
            </a:r>
          </a:p>
        </p:txBody>
      </p:sp>
      <p:sp>
        <p:nvSpPr>
          <p:cNvPr id="32" name="Text Placeholder 17"/>
          <p:cNvSpPr>
            <a:spLocks noGrp="1"/>
          </p:cNvSpPr>
          <p:nvPr>
            <p:ph type="body" sz="quarter" idx="39"/>
          </p:nvPr>
        </p:nvSpPr>
        <p:spPr>
          <a:xfrm>
            <a:off x="8652040" y="4041759"/>
            <a:ext cx="2072443" cy="406400"/>
          </a:xfrm>
        </p:spPr>
        <p:txBody>
          <a:bodyPr anchor="ctr">
            <a:noAutofit/>
          </a:bodyPr>
          <a:lstStyle>
            <a:lvl1pPr marL="0" indent="0" algn="ctr">
              <a:buNone/>
              <a:defRPr sz="1000" b="1">
                <a:solidFill>
                  <a:schemeClr val="tx2"/>
                </a:solidFill>
              </a:defRPr>
            </a:lvl1pPr>
            <a:lvl2pPr>
              <a:defRPr sz="800"/>
            </a:lvl2pPr>
            <a:lvl3pPr>
              <a:defRPr sz="800"/>
            </a:lvl3pPr>
            <a:lvl4pPr>
              <a:defRPr sz="800"/>
            </a:lvl4pPr>
            <a:lvl5pPr>
              <a:defRPr sz="800"/>
            </a:lvl5pPr>
          </a:lstStyle>
          <a:p>
            <a:pPr lvl="0"/>
            <a:r>
              <a:rPr lang="en-US"/>
              <a:t>Click to edit Master text styles</a:t>
            </a:r>
          </a:p>
        </p:txBody>
      </p:sp>
      <p:sp>
        <p:nvSpPr>
          <p:cNvPr id="33" name="Text Placeholder 17"/>
          <p:cNvSpPr>
            <a:spLocks noGrp="1"/>
          </p:cNvSpPr>
          <p:nvPr>
            <p:ph type="body" sz="quarter" idx="40"/>
          </p:nvPr>
        </p:nvSpPr>
        <p:spPr>
          <a:xfrm>
            <a:off x="8649249" y="4879334"/>
            <a:ext cx="2074912" cy="1023065"/>
          </a:xfrm>
        </p:spPr>
        <p:txBody>
          <a:bodyPr>
            <a:noAutofit/>
          </a:bodyPr>
          <a:lstStyle>
            <a:lvl1pPr marL="0" indent="0" algn="ctr">
              <a:buNone/>
              <a:defRPr sz="9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6" name="Title 1"/>
          <p:cNvSpPr>
            <a:spLocks noGrp="1"/>
          </p:cNvSpPr>
          <p:nvPr>
            <p:ph type="title"/>
          </p:nvPr>
        </p:nvSpPr>
        <p:spPr>
          <a:xfrm>
            <a:off x="525662" y="793408"/>
            <a:ext cx="11222993" cy="534989"/>
          </a:xfrm>
        </p:spPr>
        <p:txBody>
          <a:bodyPr>
            <a:normAutofit/>
          </a:bodyPr>
          <a:lstStyle>
            <a:lvl1pPr>
              <a:defRPr sz="2800">
                <a:solidFill>
                  <a:schemeClr val="tx1"/>
                </a:solidFill>
              </a:defRPr>
            </a:lvl1pPr>
          </a:lstStyle>
          <a:p>
            <a:r>
              <a:rPr lang="en-US"/>
              <a:t>Click to edit Master title style</a:t>
            </a:r>
          </a:p>
        </p:txBody>
      </p:sp>
      <p:sp>
        <p:nvSpPr>
          <p:cNvPr id="37" name="Text Placeholder 2"/>
          <p:cNvSpPr>
            <a:spLocks noGrp="1"/>
          </p:cNvSpPr>
          <p:nvPr>
            <p:ph type="body" idx="13"/>
          </p:nvPr>
        </p:nvSpPr>
        <p:spPr>
          <a:xfrm>
            <a:off x="525662" y="1356107"/>
            <a:ext cx="11222993" cy="487795"/>
          </a:xfrm>
        </p:spPr>
        <p:txBody>
          <a:bodyPr>
            <a:normAutofit/>
          </a:bodyPr>
          <a:lstStyle>
            <a:lvl1pPr marL="0" indent="0">
              <a:lnSpc>
                <a:spcPct val="100000"/>
              </a:lnSpc>
              <a:spcBef>
                <a:spcPts val="0"/>
              </a:spcBef>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0" name="Slide Number Placeholder 5">
            <a:extLst>
              <a:ext uri="{FF2B5EF4-FFF2-40B4-BE49-F238E27FC236}">
                <a16:creationId xmlns:a16="http://schemas.microsoft.com/office/drawing/2014/main" id="{0DD2048C-00CC-4082-BCDB-526397E3F654}"/>
              </a:ext>
            </a:extLst>
          </p:cNvPr>
          <p:cNvSpPr>
            <a:spLocks noGrp="1"/>
          </p:cNvSpPr>
          <p:nvPr>
            <p:ph type="sldNum" sz="quarter" idx="42"/>
          </p:nvPr>
        </p:nvSpPr>
        <p:spPr>
          <a:xfrm>
            <a:off x="10442575" y="280988"/>
            <a:ext cx="1295400" cy="230187"/>
          </a:xfrm>
        </p:spPr>
        <p:txBody>
          <a:bodyPr/>
          <a:lstStyle>
            <a:lvl1pPr>
              <a:defRPr sz="800"/>
            </a:lvl1pPr>
          </a:lstStyle>
          <a:p>
            <a:pPr>
              <a:defRPr/>
            </a:pPr>
            <a:fld id="{861E6298-AAE3-46C6-B5D9-37C6C7A5080D}" type="slidenum">
              <a:rPr lang="en-PH"/>
              <a:pPr>
                <a:defRPr/>
              </a:pPr>
              <a:t>‹#›</a:t>
            </a:fld>
            <a:endParaRPr lang="en-PH"/>
          </a:p>
        </p:txBody>
      </p:sp>
    </p:spTree>
    <p:extLst>
      <p:ext uri="{BB962C8B-B14F-4D97-AF65-F5344CB8AC3E}">
        <p14:creationId xmlns:p14="http://schemas.microsoft.com/office/powerpoint/2010/main" val="188354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E6DFBCF-7ABA-464F-96B7-5D97E67ABB3E}"/>
              </a:ext>
            </a:extLst>
          </p:cNvPr>
          <p:cNvCxnSpPr>
            <a:cxnSpLocks/>
          </p:cNvCxnSpPr>
          <p:nvPr/>
        </p:nvCxnSpPr>
        <p:spPr>
          <a:xfrm>
            <a:off x="4495800" y="517525"/>
            <a:ext cx="724217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4E02F650-889F-4AC6-96EC-35ABA7F94275}"/>
              </a:ext>
            </a:extLst>
          </p:cNvPr>
          <p:cNvCxnSpPr>
            <a:cxnSpLocks/>
          </p:cNvCxnSpPr>
          <p:nvPr userDrawn="1"/>
        </p:nvCxnSpPr>
        <p:spPr>
          <a:xfrm>
            <a:off x="4495800" y="517525"/>
            <a:ext cx="724217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4474154" y="1108365"/>
            <a:ext cx="7263271" cy="734292"/>
          </a:xfrm>
        </p:spPr>
        <p:txBody>
          <a:bodyPr>
            <a:noAutofit/>
          </a:bodyPr>
          <a:lstStyle>
            <a:lvl1pPr>
              <a:defRPr sz="2800" b="0">
                <a:solidFill>
                  <a:schemeClr val="tx2"/>
                </a:solidFill>
              </a:defRPr>
            </a:lvl1pPr>
          </a:lstStyle>
          <a:p>
            <a:r>
              <a:rPr lang="en-US"/>
              <a:t>Click to edit Master title style</a:t>
            </a:r>
          </a:p>
        </p:txBody>
      </p:sp>
      <p:sp>
        <p:nvSpPr>
          <p:cNvPr id="9" name="Text Placeholder 5"/>
          <p:cNvSpPr>
            <a:spLocks noGrp="1"/>
          </p:cNvSpPr>
          <p:nvPr>
            <p:ph type="body" sz="quarter" idx="14"/>
          </p:nvPr>
        </p:nvSpPr>
        <p:spPr>
          <a:xfrm>
            <a:off x="4495013" y="2197290"/>
            <a:ext cx="7242412" cy="3944748"/>
          </a:xfrm>
        </p:spPr>
        <p:txBody>
          <a:bodyPr>
            <a:noAutofit/>
          </a:bodyPr>
          <a:lstStyle>
            <a:lvl1pPr marL="285750" indent="-285750">
              <a:buFont typeface="Arial" panose="020B0604020202020204" pitchFamily="34" charset="0"/>
              <a:buChar char="•"/>
              <a:defRPr sz="1800">
                <a:solidFill>
                  <a:schemeClr val="tx1"/>
                </a:solidFill>
              </a:defRPr>
            </a:lvl1pPr>
            <a:lvl2pPr marL="742950" indent="-285750">
              <a:buFont typeface="Arial" panose="020B0604020202020204" pitchFamily="34" charset="0"/>
              <a:buChar char="•"/>
              <a:defRPr sz="1800">
                <a:solidFill>
                  <a:schemeClr val="tx1"/>
                </a:solidFill>
              </a:defRPr>
            </a:lvl2pPr>
            <a:lvl3pPr marL="1200150" indent="-285750">
              <a:buFont typeface="Arial" panose="020B0604020202020204" pitchFamily="34" charset="0"/>
              <a:buChar char="•"/>
              <a:defRPr sz="1800">
                <a:solidFill>
                  <a:schemeClr val="tx1"/>
                </a:solidFill>
              </a:defRPr>
            </a:lvl3pPr>
          </a:lstStyle>
          <a:p>
            <a:pPr lvl="0"/>
            <a:r>
              <a:rPr lang="en-US"/>
              <a:t>Click to 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9F3FE44A-401C-43E7-B112-907474815698}"/>
              </a:ext>
            </a:extLst>
          </p:cNvPr>
          <p:cNvSpPr>
            <a:spLocks noGrp="1"/>
          </p:cNvSpPr>
          <p:nvPr>
            <p:ph type="sldNum" sz="quarter" idx="15"/>
          </p:nvPr>
        </p:nvSpPr>
        <p:spPr>
          <a:xfrm>
            <a:off x="10442575" y="280988"/>
            <a:ext cx="1295400" cy="230187"/>
          </a:xfrm>
        </p:spPr>
        <p:txBody>
          <a:bodyPr/>
          <a:lstStyle>
            <a:lvl1pPr>
              <a:defRPr sz="800"/>
            </a:lvl1pPr>
          </a:lstStyle>
          <a:p>
            <a:pPr>
              <a:defRPr/>
            </a:pPr>
            <a:fld id="{01E8A570-4647-4A35-82EA-6DA26A47D82D}" type="slidenum">
              <a:rPr lang="en-PH"/>
              <a:pPr>
                <a:defRPr/>
              </a:pPr>
              <a:t>‹#›</a:t>
            </a:fld>
            <a:endParaRPr lang="en-PH"/>
          </a:p>
        </p:txBody>
      </p:sp>
    </p:spTree>
    <p:extLst>
      <p:ext uri="{BB962C8B-B14F-4D97-AF65-F5344CB8AC3E}">
        <p14:creationId xmlns:p14="http://schemas.microsoft.com/office/powerpoint/2010/main" val="41270739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2077733-9E2D-4F75-9774-FE60DC33D2CF}"/>
              </a:ext>
            </a:extLst>
          </p:cNvPr>
          <p:cNvCxnSpPr>
            <a:cxnSpLocks/>
          </p:cNvCxnSpPr>
          <p:nvPr/>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4F7D3E61-652D-4958-AAED-B4B270C05167}"/>
              </a:ext>
            </a:extLst>
          </p:cNvPr>
          <p:cNvCxnSpPr>
            <a:cxnSpLocks/>
          </p:cNvCxnSpPr>
          <p:nvPr userDrawn="1"/>
        </p:nvCxnSpPr>
        <p:spPr>
          <a:xfrm>
            <a:off x="514350" y="517525"/>
            <a:ext cx="1122362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10" name="Title 1"/>
          <p:cNvSpPr>
            <a:spLocks noGrp="1"/>
          </p:cNvSpPr>
          <p:nvPr>
            <p:ph type="title"/>
          </p:nvPr>
        </p:nvSpPr>
        <p:spPr>
          <a:xfrm>
            <a:off x="514432" y="793408"/>
            <a:ext cx="11234223" cy="534989"/>
          </a:xfrm>
        </p:spPr>
        <p:txBody>
          <a:bodyPr>
            <a:noAutofit/>
          </a:bodyPr>
          <a:lstStyle>
            <a:lvl1pPr>
              <a:defRPr sz="2800">
                <a:solidFill>
                  <a:schemeClr val="tx1"/>
                </a:solidFill>
              </a:defRPr>
            </a:lvl1pPr>
          </a:lstStyle>
          <a:p>
            <a:r>
              <a:rPr lang="en-US"/>
              <a:t>Click to edit Master title style</a:t>
            </a:r>
          </a:p>
        </p:txBody>
      </p:sp>
      <p:sp>
        <p:nvSpPr>
          <p:cNvPr id="13" name="Text Placeholder 2"/>
          <p:cNvSpPr>
            <a:spLocks noGrp="1"/>
          </p:cNvSpPr>
          <p:nvPr>
            <p:ph type="body" idx="13"/>
          </p:nvPr>
        </p:nvSpPr>
        <p:spPr>
          <a:xfrm>
            <a:off x="514432" y="1356107"/>
            <a:ext cx="11234223" cy="487795"/>
          </a:xfrm>
        </p:spPr>
        <p:txBody>
          <a:bodyPr>
            <a:noAutofit/>
          </a:bodyPr>
          <a:lstStyle>
            <a:lvl1pPr marL="0" indent="0">
              <a:lnSpc>
                <a:spcPct val="100000"/>
              </a:lnSpc>
              <a:spcBef>
                <a:spcPts val="0"/>
              </a:spcBef>
              <a:buNone/>
              <a:defRPr sz="1800" b="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FF37DE5F-A290-4417-B031-78DB2C4DF8ED}"/>
              </a:ext>
            </a:extLst>
          </p:cNvPr>
          <p:cNvSpPr>
            <a:spLocks noGrp="1"/>
          </p:cNvSpPr>
          <p:nvPr>
            <p:ph type="sldNum" sz="quarter" idx="15"/>
          </p:nvPr>
        </p:nvSpPr>
        <p:spPr>
          <a:xfrm>
            <a:off x="10442575" y="280988"/>
            <a:ext cx="1295400" cy="230187"/>
          </a:xfrm>
        </p:spPr>
        <p:txBody>
          <a:bodyPr/>
          <a:lstStyle>
            <a:lvl1pPr>
              <a:defRPr sz="800"/>
            </a:lvl1pPr>
          </a:lstStyle>
          <a:p>
            <a:pPr>
              <a:defRPr/>
            </a:pPr>
            <a:fld id="{0E691A31-C3B8-4AC6-9EAF-EC9EB6DF1086}" type="slidenum">
              <a:rPr lang="en-PH"/>
              <a:pPr>
                <a:defRPr/>
              </a:pPr>
              <a:t>‹#›</a:t>
            </a:fld>
            <a:endParaRPr lang="en-PH"/>
          </a:p>
        </p:txBody>
      </p:sp>
    </p:spTree>
    <p:extLst>
      <p:ext uri="{BB962C8B-B14F-4D97-AF65-F5344CB8AC3E}">
        <p14:creationId xmlns:p14="http://schemas.microsoft.com/office/powerpoint/2010/main" val="3983306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Us 1 Slid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C057695-8F98-4C49-935E-297B09916F9C}"/>
              </a:ext>
            </a:extLst>
          </p:cNvPr>
          <p:cNvCxnSpPr>
            <a:cxnSpLocks/>
          </p:cNvCxnSpPr>
          <p:nvPr userDrawn="1"/>
        </p:nvCxnSpPr>
        <p:spPr>
          <a:xfrm>
            <a:off x="4313238" y="2498725"/>
            <a:ext cx="0" cy="2930525"/>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F59E078-B0E1-4D3A-8B22-26ABD962383F}"/>
              </a:ext>
            </a:extLst>
          </p:cNvPr>
          <p:cNvCxnSpPr>
            <a:cxnSpLocks/>
          </p:cNvCxnSpPr>
          <p:nvPr userDrawn="1"/>
        </p:nvCxnSpPr>
        <p:spPr>
          <a:xfrm>
            <a:off x="7881938" y="2498725"/>
            <a:ext cx="0" cy="2947988"/>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13" name="Title 1"/>
          <p:cNvSpPr>
            <a:spLocks noGrp="1"/>
          </p:cNvSpPr>
          <p:nvPr>
            <p:ph type="title"/>
          </p:nvPr>
        </p:nvSpPr>
        <p:spPr>
          <a:xfrm>
            <a:off x="795973" y="1549269"/>
            <a:ext cx="11234223" cy="534989"/>
          </a:xfrm>
        </p:spPr>
        <p:txBody>
          <a:bodyPr>
            <a:noAutofit/>
          </a:bodyPr>
          <a:lstStyle>
            <a:lvl1pPr>
              <a:defRPr sz="2800"/>
            </a:lvl1pPr>
          </a:lstStyle>
          <a:p>
            <a:r>
              <a:rPr lang="en-US"/>
              <a:t>Click to edit Master title style</a:t>
            </a:r>
          </a:p>
        </p:txBody>
      </p:sp>
      <p:sp>
        <p:nvSpPr>
          <p:cNvPr id="25" name="Picture Placeholder 6"/>
          <p:cNvSpPr>
            <a:spLocks noGrp="1"/>
          </p:cNvSpPr>
          <p:nvPr>
            <p:ph type="pic" sz="quarter" idx="25"/>
          </p:nvPr>
        </p:nvSpPr>
        <p:spPr>
          <a:xfrm>
            <a:off x="1405946" y="2498535"/>
            <a:ext cx="1920000" cy="1440000"/>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1"/>
                </a:solidFill>
              </a:defRPr>
            </a:lvl1pPr>
          </a:lstStyle>
          <a:p>
            <a:pPr lvl="0"/>
            <a:r>
              <a:rPr lang="en-US" noProof="0"/>
              <a:t>Click icon to add picture</a:t>
            </a:r>
            <a:endParaRPr lang="tr-TR" noProof="0"/>
          </a:p>
        </p:txBody>
      </p:sp>
      <p:sp>
        <p:nvSpPr>
          <p:cNvPr id="26" name="Picture Placeholder 6"/>
          <p:cNvSpPr>
            <a:spLocks noGrp="1"/>
          </p:cNvSpPr>
          <p:nvPr>
            <p:ph type="pic" sz="quarter" idx="29"/>
          </p:nvPr>
        </p:nvSpPr>
        <p:spPr>
          <a:xfrm>
            <a:off x="5070006" y="2492806"/>
            <a:ext cx="1920000" cy="1440000"/>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1"/>
                </a:solidFill>
              </a:defRPr>
            </a:lvl1pPr>
          </a:lstStyle>
          <a:p>
            <a:pPr lvl="0"/>
            <a:r>
              <a:rPr lang="en-US" noProof="0"/>
              <a:t>Click icon to add picture</a:t>
            </a:r>
            <a:endParaRPr lang="tr-TR" noProof="0"/>
          </a:p>
        </p:txBody>
      </p:sp>
      <p:sp>
        <p:nvSpPr>
          <p:cNvPr id="27" name="Picture Placeholder 6"/>
          <p:cNvSpPr>
            <a:spLocks noGrp="1"/>
          </p:cNvSpPr>
          <p:nvPr>
            <p:ph type="pic" sz="quarter" idx="33"/>
          </p:nvPr>
        </p:nvSpPr>
        <p:spPr>
          <a:xfrm>
            <a:off x="8866054" y="2492806"/>
            <a:ext cx="1920000" cy="1440000"/>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1"/>
                </a:solidFill>
              </a:defRPr>
            </a:lvl1pPr>
          </a:lstStyle>
          <a:p>
            <a:pPr lvl="0"/>
            <a:r>
              <a:rPr lang="en-US" noProof="0"/>
              <a:t>Click icon to add picture</a:t>
            </a:r>
            <a:endParaRPr lang="tr-TR" noProof="0"/>
          </a:p>
        </p:txBody>
      </p:sp>
      <p:sp>
        <p:nvSpPr>
          <p:cNvPr id="29" name="Text Placeholder 4"/>
          <p:cNvSpPr>
            <a:spLocks noGrp="1"/>
          </p:cNvSpPr>
          <p:nvPr>
            <p:ph type="body" sz="quarter" idx="31"/>
          </p:nvPr>
        </p:nvSpPr>
        <p:spPr>
          <a:xfrm>
            <a:off x="805714" y="4101588"/>
            <a:ext cx="3120465" cy="1290950"/>
          </a:xfrm>
        </p:spPr>
        <p:txBody>
          <a:bodyPr/>
          <a:lstStyle>
            <a:lvl1pPr>
              <a:defRPr lang="en-US" dirty="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4"/>
          <p:cNvSpPr>
            <a:spLocks noGrp="1"/>
          </p:cNvSpPr>
          <p:nvPr>
            <p:ph type="body" sz="quarter" idx="34"/>
          </p:nvPr>
        </p:nvSpPr>
        <p:spPr>
          <a:xfrm>
            <a:off x="4559156" y="4101588"/>
            <a:ext cx="3120465" cy="1290950"/>
          </a:xfrm>
        </p:spPr>
        <p:txBody>
          <a:bodyPr/>
          <a:lstStyle>
            <a:lvl1pPr marL="228600" indent="-228600">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4"/>
          <p:cNvSpPr>
            <a:spLocks noGrp="1"/>
          </p:cNvSpPr>
          <p:nvPr>
            <p:ph type="body" sz="quarter" idx="35"/>
          </p:nvPr>
        </p:nvSpPr>
        <p:spPr>
          <a:xfrm>
            <a:off x="8127801" y="4101588"/>
            <a:ext cx="3120465" cy="1290950"/>
          </a:xfrm>
        </p:spPr>
        <p:txBody>
          <a:bodyPr/>
          <a:lstStyle>
            <a:lvl1pPr marL="228600" indent="-228600">
              <a:defRPr/>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59509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Us 2 Slid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A5F048-1A41-4AC5-8889-167BD138A2E8}"/>
              </a:ext>
            </a:extLst>
          </p:cNvPr>
          <p:cNvCxnSpPr>
            <a:cxnSpLocks/>
          </p:cNvCxnSpPr>
          <p:nvPr/>
        </p:nvCxnSpPr>
        <p:spPr>
          <a:xfrm>
            <a:off x="4495800" y="517525"/>
            <a:ext cx="724217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39A552D-6C5A-43D7-8B3C-F6A5C6BC3253}"/>
              </a:ext>
            </a:extLst>
          </p:cNvPr>
          <p:cNvCxnSpPr>
            <a:cxnSpLocks/>
          </p:cNvCxnSpPr>
          <p:nvPr userDrawn="1"/>
        </p:nvCxnSpPr>
        <p:spPr>
          <a:xfrm>
            <a:off x="4495800" y="517525"/>
            <a:ext cx="724217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11" name="Slide Number Placeholder 2">
            <a:extLst>
              <a:ext uri="{FF2B5EF4-FFF2-40B4-BE49-F238E27FC236}">
                <a16:creationId xmlns:a16="http://schemas.microsoft.com/office/drawing/2014/main" id="{A2970089-0AE1-4952-99C0-2ABBF3199667}"/>
              </a:ext>
            </a:extLst>
          </p:cNvPr>
          <p:cNvSpPr txBox="1">
            <a:spLocks/>
          </p:cNvSpPr>
          <p:nvPr userDrawn="1"/>
        </p:nvSpPr>
        <p:spPr>
          <a:xfrm>
            <a:off x="10442575" y="280988"/>
            <a:ext cx="1295400" cy="230187"/>
          </a:xfrm>
          <a:prstGeom prst="rect">
            <a:avLst/>
          </a:prstGeom>
        </p:spPr>
        <p:txBody>
          <a:bodyPr anchor="ctr"/>
          <a:lstStyle>
            <a:defPPr>
              <a:defRPr lang="en-US"/>
            </a:defPPr>
            <a:lvl1pPr marL="0" algn="r" defTabSz="457200" rtl="0" eaLnBrk="1" latinLnBrk="0" hangingPunct="1">
              <a:defRPr sz="800" kern="1200">
                <a:solidFill>
                  <a:schemeClr val="tx1">
                    <a:lumMod val="50000"/>
                  </a:schemeClr>
                </a:solidFill>
                <a:latin typeface="Abadi Extra Light" panose="020B02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F357EE9-AC04-4E5D-954B-F0A82ABE5EAD}" type="slidenum">
              <a:rPr lang="en-PH" smtClean="0"/>
              <a:pPr fontAlgn="auto">
                <a:spcBef>
                  <a:spcPts val="0"/>
                </a:spcBef>
                <a:spcAft>
                  <a:spcPts val="0"/>
                </a:spcAft>
                <a:defRPr/>
              </a:pPr>
              <a:t>‹#›</a:t>
            </a:fld>
            <a:endParaRPr lang="en-PH"/>
          </a:p>
        </p:txBody>
      </p:sp>
      <p:cxnSp>
        <p:nvCxnSpPr>
          <p:cNvPr id="12" name="Straight Connector 11">
            <a:extLst>
              <a:ext uri="{FF2B5EF4-FFF2-40B4-BE49-F238E27FC236}">
                <a16:creationId xmlns:a16="http://schemas.microsoft.com/office/drawing/2014/main" id="{0B501562-5579-4F39-A691-F36B6314ABC6}"/>
              </a:ext>
            </a:extLst>
          </p:cNvPr>
          <p:cNvCxnSpPr>
            <a:cxnSpLocks/>
          </p:cNvCxnSpPr>
          <p:nvPr userDrawn="1"/>
        </p:nvCxnSpPr>
        <p:spPr>
          <a:xfrm>
            <a:off x="7842250" y="2192338"/>
            <a:ext cx="0" cy="3148012"/>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2A3D93C-DD95-4B97-80BB-9442722F086B}"/>
              </a:ext>
            </a:extLst>
          </p:cNvPr>
          <p:cNvCxnSpPr>
            <a:cxnSpLocks/>
          </p:cNvCxnSpPr>
          <p:nvPr userDrawn="1"/>
        </p:nvCxnSpPr>
        <p:spPr>
          <a:xfrm flipH="1" flipV="1">
            <a:off x="4495800" y="5761038"/>
            <a:ext cx="7367588" cy="49212"/>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5" name="Title 1"/>
          <p:cNvSpPr>
            <a:spLocks noGrp="1"/>
          </p:cNvSpPr>
          <p:nvPr>
            <p:ph type="title"/>
          </p:nvPr>
        </p:nvSpPr>
        <p:spPr>
          <a:xfrm>
            <a:off x="4474154" y="866900"/>
            <a:ext cx="7263271" cy="734292"/>
          </a:xfrm>
        </p:spPr>
        <p:txBody>
          <a:bodyPr/>
          <a:lstStyle>
            <a:lvl1pPr>
              <a:defRPr sz="2800"/>
            </a:lvl1pPr>
          </a:lstStyle>
          <a:p>
            <a:r>
              <a:rPr lang="en-US"/>
              <a:t>Contact Us</a:t>
            </a:r>
          </a:p>
        </p:txBody>
      </p:sp>
      <p:sp>
        <p:nvSpPr>
          <p:cNvPr id="26" name="Text Placeholder 5"/>
          <p:cNvSpPr>
            <a:spLocks noGrp="1"/>
          </p:cNvSpPr>
          <p:nvPr>
            <p:ph type="body" sz="quarter" idx="14"/>
          </p:nvPr>
        </p:nvSpPr>
        <p:spPr>
          <a:xfrm>
            <a:off x="4495012" y="5929745"/>
            <a:ext cx="7242411" cy="331046"/>
          </a:xfrm>
        </p:spPr>
        <p:txBody>
          <a:bodyPr/>
          <a:lstStyle/>
          <a:p>
            <a:endParaRPr lang="en-US" dirty="0"/>
          </a:p>
        </p:txBody>
      </p:sp>
      <p:sp>
        <p:nvSpPr>
          <p:cNvPr id="32" name="Picture Placeholder 6"/>
          <p:cNvSpPr>
            <a:spLocks noGrp="1"/>
          </p:cNvSpPr>
          <p:nvPr>
            <p:ph type="pic" sz="quarter" idx="29"/>
          </p:nvPr>
        </p:nvSpPr>
        <p:spPr>
          <a:xfrm>
            <a:off x="4495012" y="2027654"/>
            <a:ext cx="1920000" cy="1440000"/>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1"/>
                </a:solidFill>
              </a:defRPr>
            </a:lvl1pPr>
          </a:lstStyle>
          <a:p>
            <a:pPr lvl="0"/>
            <a:r>
              <a:rPr lang="en-US" noProof="0"/>
              <a:t>Click icon to add picture</a:t>
            </a:r>
            <a:endParaRPr lang="tr-TR" noProof="0"/>
          </a:p>
        </p:txBody>
      </p:sp>
      <p:sp>
        <p:nvSpPr>
          <p:cNvPr id="33" name="Picture Placeholder 6"/>
          <p:cNvSpPr>
            <a:spLocks noGrp="1"/>
          </p:cNvSpPr>
          <p:nvPr>
            <p:ph type="pic" sz="quarter" idx="30"/>
          </p:nvPr>
        </p:nvSpPr>
        <p:spPr>
          <a:xfrm>
            <a:off x="8116217" y="2027654"/>
            <a:ext cx="1920000" cy="1440000"/>
          </a:xfrm>
          <a:prstGeom prst="ellipse">
            <a:avLst/>
          </a:prstGeom>
          <a:ln w="44450">
            <a:solidFill>
              <a:schemeClr val="bg1">
                <a:lumMod val="95000"/>
              </a:schemeClr>
            </a:solidFill>
          </a:ln>
        </p:spPr>
        <p:txBody>
          <a:bodyPr rtlCol="0" anchor="ctr">
            <a:normAutofit/>
          </a:bodyPr>
          <a:lstStyle>
            <a:lvl1pPr algn="ctr">
              <a:buFontTx/>
              <a:buNone/>
              <a:defRPr sz="700" baseline="0">
                <a:solidFill>
                  <a:schemeClr val="tx1"/>
                </a:solidFill>
              </a:defRPr>
            </a:lvl1pPr>
          </a:lstStyle>
          <a:p>
            <a:pPr lvl="0"/>
            <a:r>
              <a:rPr lang="en-US" noProof="0"/>
              <a:t>Click icon to add picture</a:t>
            </a:r>
            <a:endParaRPr lang="tr-TR" noProof="0"/>
          </a:p>
        </p:txBody>
      </p:sp>
      <p:sp>
        <p:nvSpPr>
          <p:cNvPr id="5" name="Text Placeholder 4"/>
          <p:cNvSpPr>
            <a:spLocks noGrp="1"/>
          </p:cNvSpPr>
          <p:nvPr>
            <p:ph type="body" sz="quarter" idx="31"/>
          </p:nvPr>
        </p:nvSpPr>
        <p:spPr>
          <a:xfrm>
            <a:off x="4474154" y="3761492"/>
            <a:ext cx="2840038" cy="16256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p:cNvSpPr>
            <a:spLocks noGrp="1"/>
          </p:cNvSpPr>
          <p:nvPr>
            <p:ph type="body" sz="quarter" idx="32"/>
          </p:nvPr>
        </p:nvSpPr>
        <p:spPr>
          <a:xfrm>
            <a:off x="8116217" y="3761492"/>
            <a:ext cx="2840038" cy="16256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Slide Number Placeholder 5">
            <a:extLst>
              <a:ext uri="{FF2B5EF4-FFF2-40B4-BE49-F238E27FC236}">
                <a16:creationId xmlns:a16="http://schemas.microsoft.com/office/drawing/2014/main" id="{8CAF569D-BFD1-411E-8DBA-C2C39E361EAD}"/>
              </a:ext>
            </a:extLst>
          </p:cNvPr>
          <p:cNvSpPr>
            <a:spLocks noGrp="1"/>
          </p:cNvSpPr>
          <p:nvPr>
            <p:ph type="sldNum" sz="quarter" idx="33"/>
          </p:nvPr>
        </p:nvSpPr>
        <p:spPr>
          <a:xfrm>
            <a:off x="10442575" y="280988"/>
            <a:ext cx="1295400" cy="230187"/>
          </a:xfrm>
        </p:spPr>
        <p:txBody>
          <a:bodyPr/>
          <a:lstStyle>
            <a:lvl1pPr>
              <a:defRPr sz="800"/>
            </a:lvl1pPr>
          </a:lstStyle>
          <a:p>
            <a:pPr>
              <a:defRPr/>
            </a:pPr>
            <a:fld id="{2D000554-E405-4683-9E9D-33633386456A}" type="slidenum">
              <a:rPr lang="en-PH"/>
              <a:pPr>
                <a:defRPr/>
              </a:pPr>
              <a:t>‹#›</a:t>
            </a:fld>
            <a:endParaRPr lang="en-PH"/>
          </a:p>
        </p:txBody>
      </p:sp>
    </p:spTree>
    <p:extLst>
      <p:ext uri="{BB962C8B-B14F-4D97-AF65-F5344CB8AC3E}">
        <p14:creationId xmlns:p14="http://schemas.microsoft.com/office/powerpoint/2010/main" val="612563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AE27D4-7120-414A-A0DE-CEA12CC840AE}"/>
              </a:ext>
            </a:extLst>
          </p:cNvPr>
          <p:cNvSpPr>
            <a:spLocks noGrp="1"/>
          </p:cNvSpPr>
          <p:nvPr>
            <p:ph type="dt" sz="half" idx="10"/>
          </p:nvPr>
        </p:nvSpPr>
        <p:spPr/>
        <p:txBody>
          <a:bodyPr/>
          <a:lstStyle>
            <a:lvl1pPr>
              <a:defRPr/>
            </a:lvl1pPr>
          </a:lstStyle>
          <a:p>
            <a:pPr>
              <a:defRPr/>
            </a:pPr>
            <a:fld id="{6A474928-B770-4EE6-A608-5FE2A1F1A933}" type="datetimeFigureOut">
              <a:rPr lang="en-US"/>
              <a:pPr>
                <a:defRPr/>
              </a:pPr>
              <a:t>11/15/2021</a:t>
            </a:fld>
            <a:endParaRPr lang="en-US"/>
          </a:p>
        </p:txBody>
      </p:sp>
      <p:sp>
        <p:nvSpPr>
          <p:cNvPr id="6" name="Footer Placeholder 5">
            <a:extLst>
              <a:ext uri="{FF2B5EF4-FFF2-40B4-BE49-F238E27FC236}">
                <a16:creationId xmlns:a16="http://schemas.microsoft.com/office/drawing/2014/main" id="{E1F1F219-A1A1-4B3F-BF0F-12B15DD2A906}"/>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82816A7-1BE7-4258-BD84-3F5227058CE1}"/>
              </a:ext>
            </a:extLst>
          </p:cNvPr>
          <p:cNvSpPr>
            <a:spLocks noGrp="1"/>
          </p:cNvSpPr>
          <p:nvPr>
            <p:ph type="sldNum" sz="quarter" idx="12"/>
          </p:nvPr>
        </p:nvSpPr>
        <p:spPr/>
        <p:txBody>
          <a:bodyPr/>
          <a:lstStyle>
            <a:lvl1pPr>
              <a:defRPr/>
            </a:lvl1pPr>
          </a:lstStyle>
          <a:p>
            <a:pPr>
              <a:defRPr/>
            </a:pPr>
            <a:fld id="{6C5BD119-314F-4616-BD78-65B08897A27B}" type="slidenum">
              <a:rPr lang="en-US"/>
              <a:pPr>
                <a:defRPr/>
              </a:pPr>
              <a:t>‹#›</a:t>
            </a:fld>
            <a:endParaRPr lang="en-US"/>
          </a:p>
        </p:txBody>
      </p:sp>
    </p:spTree>
    <p:extLst>
      <p:ext uri="{BB962C8B-B14F-4D97-AF65-F5344CB8AC3E}">
        <p14:creationId xmlns:p14="http://schemas.microsoft.com/office/powerpoint/2010/main" val="4177435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7E39F4-81FC-453D-A38A-5F4F0EA505A3}"/>
              </a:ext>
            </a:extLst>
          </p:cNvPr>
          <p:cNvSpPr>
            <a:spLocks noGrp="1"/>
          </p:cNvSpPr>
          <p:nvPr>
            <p:ph type="dt" sz="half" idx="10"/>
          </p:nvPr>
        </p:nvSpPr>
        <p:spPr/>
        <p:txBody>
          <a:bodyPr/>
          <a:lstStyle>
            <a:lvl1pPr>
              <a:defRPr/>
            </a:lvl1pPr>
          </a:lstStyle>
          <a:p>
            <a:pPr>
              <a:defRPr/>
            </a:pPr>
            <a:fld id="{E153B5C1-3EAE-4FFA-8C17-AC764BBD83BA}" type="datetimeFigureOut">
              <a:rPr lang="en-US"/>
              <a:pPr>
                <a:defRPr/>
              </a:pPr>
              <a:t>11/15/2021</a:t>
            </a:fld>
            <a:endParaRPr lang="en-US"/>
          </a:p>
        </p:txBody>
      </p:sp>
      <p:sp>
        <p:nvSpPr>
          <p:cNvPr id="3" name="Footer Placeholder 2">
            <a:extLst>
              <a:ext uri="{FF2B5EF4-FFF2-40B4-BE49-F238E27FC236}">
                <a16:creationId xmlns:a16="http://schemas.microsoft.com/office/drawing/2014/main" id="{1CFDC6B8-D66D-402B-87A7-9F47D5C44435}"/>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5B71AB6A-7F20-4242-9DBF-446C1DC7DD40}"/>
              </a:ext>
            </a:extLst>
          </p:cNvPr>
          <p:cNvSpPr>
            <a:spLocks noGrp="1"/>
          </p:cNvSpPr>
          <p:nvPr>
            <p:ph type="sldNum" sz="quarter" idx="12"/>
          </p:nvPr>
        </p:nvSpPr>
        <p:spPr/>
        <p:txBody>
          <a:bodyPr/>
          <a:lstStyle>
            <a:lvl1pPr>
              <a:defRPr/>
            </a:lvl1pPr>
          </a:lstStyle>
          <a:p>
            <a:pPr>
              <a:defRPr/>
            </a:pPr>
            <a:fld id="{4C39C437-8984-40C3-8C72-A3F6149D5E28}" type="slidenum">
              <a:rPr lang="en-US"/>
              <a:pPr>
                <a:defRPr/>
              </a:pPr>
              <a:t>‹#›</a:t>
            </a:fld>
            <a:endParaRPr lang="en-US"/>
          </a:p>
        </p:txBody>
      </p:sp>
    </p:spTree>
    <p:extLst>
      <p:ext uri="{BB962C8B-B14F-4D97-AF65-F5344CB8AC3E}">
        <p14:creationId xmlns:p14="http://schemas.microsoft.com/office/powerpoint/2010/main" val="263954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D5D5C21-A613-4EC9-A000-935C9728DDA1}"/>
              </a:ext>
            </a:extLst>
          </p:cNvPr>
          <p:cNvCxnSpPr>
            <a:cxnSpLocks/>
          </p:cNvCxnSpPr>
          <p:nvPr/>
        </p:nvCxnSpPr>
        <p:spPr>
          <a:xfrm>
            <a:off x="4495800" y="517525"/>
            <a:ext cx="724217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4F56F85-9A14-44CE-852B-83E55610E207}"/>
              </a:ext>
            </a:extLst>
          </p:cNvPr>
          <p:cNvCxnSpPr>
            <a:cxnSpLocks/>
          </p:cNvCxnSpPr>
          <p:nvPr userDrawn="1"/>
        </p:nvCxnSpPr>
        <p:spPr>
          <a:xfrm>
            <a:off x="4495800" y="517525"/>
            <a:ext cx="724217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14" name="Title 1"/>
          <p:cNvSpPr>
            <a:spLocks noGrp="1"/>
          </p:cNvSpPr>
          <p:nvPr>
            <p:ph type="title"/>
          </p:nvPr>
        </p:nvSpPr>
        <p:spPr>
          <a:xfrm>
            <a:off x="4474154" y="1108365"/>
            <a:ext cx="7263271" cy="734292"/>
          </a:xfrm>
        </p:spPr>
        <p:txBody>
          <a:bodyPr>
            <a:noAutofit/>
          </a:bodyPr>
          <a:lstStyle>
            <a:lvl1pPr>
              <a:defRPr sz="2800" b="0">
                <a:solidFill>
                  <a:schemeClr val="tx2"/>
                </a:solidFill>
              </a:defRPr>
            </a:lvl1pPr>
          </a:lstStyle>
          <a:p>
            <a:r>
              <a:rPr lang="en-US"/>
              <a:t>Click to edit Master title style</a:t>
            </a:r>
          </a:p>
        </p:txBody>
      </p:sp>
      <p:sp>
        <p:nvSpPr>
          <p:cNvPr id="16" name="Text Placeholder 5"/>
          <p:cNvSpPr>
            <a:spLocks noGrp="1"/>
          </p:cNvSpPr>
          <p:nvPr>
            <p:ph type="body" sz="quarter" idx="14"/>
          </p:nvPr>
        </p:nvSpPr>
        <p:spPr>
          <a:xfrm>
            <a:off x="4495013" y="2197290"/>
            <a:ext cx="7242412" cy="3944748"/>
          </a:xfrm>
        </p:spPr>
        <p:txBody>
          <a:bodyPr>
            <a:noAutofit/>
          </a:bodyPr>
          <a:lstStyle>
            <a:lvl1pPr marL="285750" indent="-285750">
              <a:buFont typeface="Arial" panose="020B0604020202020204" pitchFamily="34" charset="0"/>
              <a:buChar char="•"/>
              <a:defRPr sz="1800">
                <a:solidFill>
                  <a:schemeClr val="tx1"/>
                </a:solidFill>
              </a:defRPr>
            </a:lvl1pPr>
            <a:lvl2pPr marL="742950" indent="-285750">
              <a:buFont typeface="Arial" panose="020B0604020202020204" pitchFamily="34" charset="0"/>
              <a:buChar char="•"/>
              <a:defRPr sz="1800">
                <a:solidFill>
                  <a:schemeClr val="tx1"/>
                </a:solidFill>
              </a:defRPr>
            </a:lvl2pPr>
            <a:lvl3pPr marL="1200150" indent="-285750">
              <a:buFont typeface="Arial" panose="020B0604020202020204" pitchFamily="34" charset="0"/>
              <a:buChar char="•"/>
              <a:defRPr sz="1800">
                <a:solidFill>
                  <a:schemeClr val="tx1"/>
                </a:solidFill>
              </a:defRPr>
            </a:lvl3pPr>
          </a:lstStyle>
          <a:p>
            <a:pPr lvl="0"/>
            <a:r>
              <a:rPr lang="en-US"/>
              <a:t>Click to 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77C48D19-4031-441E-92E3-312A0F666DB2}"/>
              </a:ext>
            </a:extLst>
          </p:cNvPr>
          <p:cNvSpPr>
            <a:spLocks noGrp="1"/>
          </p:cNvSpPr>
          <p:nvPr>
            <p:ph type="sldNum" sz="quarter" idx="15"/>
          </p:nvPr>
        </p:nvSpPr>
        <p:spPr>
          <a:xfrm>
            <a:off x="10442575" y="280988"/>
            <a:ext cx="1295400" cy="230187"/>
          </a:xfrm>
        </p:spPr>
        <p:txBody>
          <a:bodyPr/>
          <a:lstStyle>
            <a:lvl1pPr>
              <a:defRPr sz="800"/>
            </a:lvl1pPr>
          </a:lstStyle>
          <a:p>
            <a:pPr>
              <a:defRPr/>
            </a:pPr>
            <a:fld id="{C6415752-2DB4-4063-ADFD-73F4C2582CC9}" type="slidenum">
              <a:rPr lang="en-PH"/>
              <a:pPr>
                <a:defRPr/>
              </a:pPr>
              <a:t>‹#›</a:t>
            </a:fld>
            <a:endParaRPr lang="en-PH"/>
          </a:p>
        </p:txBody>
      </p:sp>
    </p:spTree>
    <p:extLst>
      <p:ext uri="{BB962C8B-B14F-4D97-AF65-F5344CB8AC3E}">
        <p14:creationId xmlns:p14="http://schemas.microsoft.com/office/powerpoint/2010/main" val="135709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3">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192A82B-8E25-46B3-9453-7F6901126D0D}"/>
              </a:ext>
            </a:extLst>
          </p:cNvPr>
          <p:cNvCxnSpPr>
            <a:cxnSpLocks/>
          </p:cNvCxnSpPr>
          <p:nvPr/>
        </p:nvCxnSpPr>
        <p:spPr>
          <a:xfrm>
            <a:off x="4495800" y="517525"/>
            <a:ext cx="724217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CE33DD4-48F5-4097-AA88-FD48C6A96650}"/>
              </a:ext>
            </a:extLst>
          </p:cNvPr>
          <p:cNvCxnSpPr>
            <a:cxnSpLocks/>
          </p:cNvCxnSpPr>
          <p:nvPr userDrawn="1"/>
        </p:nvCxnSpPr>
        <p:spPr>
          <a:xfrm>
            <a:off x="4495800" y="517525"/>
            <a:ext cx="724217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14" name="Title 1"/>
          <p:cNvSpPr>
            <a:spLocks noGrp="1"/>
          </p:cNvSpPr>
          <p:nvPr>
            <p:ph type="title"/>
          </p:nvPr>
        </p:nvSpPr>
        <p:spPr>
          <a:xfrm>
            <a:off x="4474154" y="1108365"/>
            <a:ext cx="7263271" cy="734292"/>
          </a:xfrm>
        </p:spPr>
        <p:txBody>
          <a:bodyPr>
            <a:noAutofit/>
          </a:bodyPr>
          <a:lstStyle>
            <a:lvl1pPr>
              <a:defRPr sz="2800" b="0">
                <a:solidFill>
                  <a:schemeClr val="tx2"/>
                </a:solidFill>
              </a:defRPr>
            </a:lvl1pPr>
          </a:lstStyle>
          <a:p>
            <a:r>
              <a:rPr lang="en-US"/>
              <a:t>Click to edit Master title style</a:t>
            </a:r>
          </a:p>
        </p:txBody>
      </p:sp>
      <p:sp>
        <p:nvSpPr>
          <p:cNvPr id="16" name="Text Placeholder 5"/>
          <p:cNvSpPr>
            <a:spLocks noGrp="1"/>
          </p:cNvSpPr>
          <p:nvPr>
            <p:ph type="body" sz="quarter" idx="14"/>
          </p:nvPr>
        </p:nvSpPr>
        <p:spPr>
          <a:xfrm>
            <a:off x="4495013" y="2197290"/>
            <a:ext cx="7242412" cy="3944748"/>
          </a:xfrm>
        </p:spPr>
        <p:txBody>
          <a:bodyPr>
            <a:noAutofit/>
          </a:bodyPr>
          <a:lstStyle>
            <a:lvl1pPr marL="285750" indent="-285750">
              <a:buFont typeface="Arial" panose="020B0604020202020204" pitchFamily="34" charset="0"/>
              <a:buChar char="•"/>
              <a:defRPr sz="1800">
                <a:solidFill>
                  <a:schemeClr val="tx1"/>
                </a:solidFill>
              </a:defRPr>
            </a:lvl1pPr>
            <a:lvl2pPr marL="742950" indent="-285750">
              <a:buFont typeface="Arial" panose="020B0604020202020204" pitchFamily="34" charset="0"/>
              <a:buChar char="•"/>
              <a:defRPr sz="1800">
                <a:solidFill>
                  <a:schemeClr val="tx1"/>
                </a:solidFill>
              </a:defRPr>
            </a:lvl2pPr>
            <a:lvl3pPr marL="1200150" indent="-285750">
              <a:buFont typeface="Arial" panose="020B0604020202020204" pitchFamily="34" charset="0"/>
              <a:buChar char="•"/>
              <a:defRPr sz="1800">
                <a:solidFill>
                  <a:schemeClr val="tx1"/>
                </a:solidFill>
              </a:defRPr>
            </a:lvl3pPr>
          </a:lstStyle>
          <a:p>
            <a:pPr lvl="0"/>
            <a:r>
              <a:rPr lang="en-US"/>
              <a:t>Click to 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C6300068-06F9-447D-AE5E-83F54FB4BC83}"/>
              </a:ext>
            </a:extLst>
          </p:cNvPr>
          <p:cNvSpPr>
            <a:spLocks noGrp="1"/>
          </p:cNvSpPr>
          <p:nvPr>
            <p:ph type="sldNum" sz="quarter" idx="15"/>
          </p:nvPr>
        </p:nvSpPr>
        <p:spPr>
          <a:xfrm>
            <a:off x="10442575" y="280988"/>
            <a:ext cx="1295400" cy="230187"/>
          </a:xfrm>
        </p:spPr>
        <p:txBody>
          <a:bodyPr/>
          <a:lstStyle>
            <a:lvl1pPr>
              <a:defRPr sz="800"/>
            </a:lvl1pPr>
          </a:lstStyle>
          <a:p>
            <a:pPr>
              <a:defRPr/>
            </a:pPr>
            <a:fld id="{797FDECE-C2B0-4AC4-AA8E-EBB3D597F6B3}" type="slidenum">
              <a:rPr lang="en-PH"/>
              <a:pPr>
                <a:defRPr/>
              </a:pPr>
              <a:t>‹#›</a:t>
            </a:fld>
            <a:endParaRPr lang="en-PH"/>
          </a:p>
        </p:txBody>
      </p:sp>
    </p:spTree>
    <p:extLst>
      <p:ext uri="{BB962C8B-B14F-4D97-AF65-F5344CB8AC3E}">
        <p14:creationId xmlns:p14="http://schemas.microsoft.com/office/powerpoint/2010/main" val="3602478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4">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76BC646-613F-4495-8451-45CAF3A87978}"/>
              </a:ext>
            </a:extLst>
          </p:cNvPr>
          <p:cNvCxnSpPr>
            <a:cxnSpLocks/>
          </p:cNvCxnSpPr>
          <p:nvPr/>
        </p:nvCxnSpPr>
        <p:spPr>
          <a:xfrm>
            <a:off x="523875" y="517525"/>
            <a:ext cx="724217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4024F30-EA61-4301-9B02-FC10C7802194}"/>
              </a:ext>
            </a:extLst>
          </p:cNvPr>
          <p:cNvCxnSpPr>
            <a:cxnSpLocks/>
          </p:cNvCxnSpPr>
          <p:nvPr userDrawn="1"/>
        </p:nvCxnSpPr>
        <p:spPr>
          <a:xfrm>
            <a:off x="523875" y="517525"/>
            <a:ext cx="7242175" cy="0"/>
          </a:xfrm>
          <a:prstGeom prst="line">
            <a:avLst/>
          </a:prstGeom>
          <a:ln w="3175">
            <a:solidFill>
              <a:schemeClr val="tx1"/>
            </a:solidFill>
          </a:ln>
        </p:spPr>
        <p:style>
          <a:lnRef idx="1">
            <a:schemeClr val="dk1"/>
          </a:lnRef>
          <a:fillRef idx="0">
            <a:schemeClr val="dk1"/>
          </a:fillRef>
          <a:effectRef idx="0">
            <a:schemeClr val="dk1"/>
          </a:effectRef>
          <a:fontRef idx="minor">
            <a:schemeClr val="tx1"/>
          </a:fontRef>
        </p:style>
      </p:cxnSp>
      <p:sp>
        <p:nvSpPr>
          <p:cNvPr id="14" name="Title 1"/>
          <p:cNvSpPr>
            <a:spLocks noGrp="1"/>
          </p:cNvSpPr>
          <p:nvPr>
            <p:ph type="title"/>
          </p:nvPr>
        </p:nvSpPr>
        <p:spPr>
          <a:xfrm>
            <a:off x="754293" y="1108365"/>
            <a:ext cx="7011575" cy="734292"/>
          </a:xfrm>
        </p:spPr>
        <p:txBody>
          <a:bodyPr>
            <a:noAutofit/>
          </a:bodyPr>
          <a:lstStyle>
            <a:lvl1pPr>
              <a:defRPr sz="2800" b="0">
                <a:solidFill>
                  <a:schemeClr val="tx2"/>
                </a:solidFill>
              </a:defRPr>
            </a:lvl1pPr>
          </a:lstStyle>
          <a:p>
            <a:r>
              <a:rPr lang="en-US"/>
              <a:t>Click to edit Master title style</a:t>
            </a:r>
          </a:p>
        </p:txBody>
      </p:sp>
      <p:sp>
        <p:nvSpPr>
          <p:cNvPr id="16" name="Text Placeholder 5"/>
          <p:cNvSpPr>
            <a:spLocks noGrp="1"/>
          </p:cNvSpPr>
          <p:nvPr>
            <p:ph type="body" sz="quarter" idx="14"/>
          </p:nvPr>
        </p:nvSpPr>
        <p:spPr>
          <a:xfrm>
            <a:off x="774429" y="2197290"/>
            <a:ext cx="6991439" cy="3944748"/>
          </a:xfrm>
        </p:spPr>
        <p:txBody>
          <a:bodyPr>
            <a:noAutofit/>
          </a:bodyPr>
          <a:lstStyle>
            <a:lvl1pPr marL="285750" indent="-285750">
              <a:buFont typeface="Arial" panose="020B0604020202020204" pitchFamily="34" charset="0"/>
              <a:buChar char="•"/>
              <a:defRPr sz="1800">
                <a:solidFill>
                  <a:schemeClr val="tx1"/>
                </a:solidFill>
              </a:defRPr>
            </a:lvl1pPr>
            <a:lvl2pPr marL="742950" indent="-285750">
              <a:buFont typeface="Arial" panose="020B0604020202020204" pitchFamily="34" charset="0"/>
              <a:buChar char="•"/>
              <a:defRPr sz="1800">
                <a:solidFill>
                  <a:schemeClr val="tx1"/>
                </a:solidFill>
              </a:defRPr>
            </a:lvl2pPr>
            <a:lvl3pPr marL="1200150" indent="-285750">
              <a:buFont typeface="Arial" panose="020B0604020202020204" pitchFamily="34" charset="0"/>
              <a:buChar char="•"/>
              <a:defRPr sz="1800">
                <a:solidFill>
                  <a:schemeClr val="tx1"/>
                </a:solidFill>
              </a:defRPr>
            </a:lvl3pPr>
          </a:lstStyle>
          <a:p>
            <a:pPr lvl="0"/>
            <a:r>
              <a:rPr lang="en-US"/>
              <a:t>Click to 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2C08F3A4-6C7E-4F66-86DD-0C3CD5D934C3}"/>
              </a:ext>
            </a:extLst>
          </p:cNvPr>
          <p:cNvSpPr>
            <a:spLocks noGrp="1"/>
          </p:cNvSpPr>
          <p:nvPr>
            <p:ph type="sldNum" sz="quarter" idx="15"/>
          </p:nvPr>
        </p:nvSpPr>
        <p:spPr>
          <a:xfrm>
            <a:off x="6470650" y="280988"/>
            <a:ext cx="1295400" cy="230187"/>
          </a:xfrm>
        </p:spPr>
        <p:txBody>
          <a:bodyPr/>
          <a:lstStyle>
            <a:lvl1pPr>
              <a:defRPr sz="800"/>
            </a:lvl1pPr>
          </a:lstStyle>
          <a:p>
            <a:pPr>
              <a:defRPr/>
            </a:pPr>
            <a:fld id="{F8A9B6B8-862D-4D4A-9393-3DF0000171A1}" type="slidenum">
              <a:rPr lang="en-PH"/>
              <a:pPr>
                <a:defRPr/>
              </a:pPr>
              <a:t>‹#›</a:t>
            </a:fld>
            <a:endParaRPr lang="en-PH"/>
          </a:p>
        </p:txBody>
      </p:sp>
    </p:spTree>
    <p:extLst>
      <p:ext uri="{BB962C8B-B14F-4D97-AF65-F5344CB8AC3E}">
        <p14:creationId xmlns:p14="http://schemas.microsoft.com/office/powerpoint/2010/main" val="7844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Bold 1">
    <p:bg>
      <p:bgRef idx="1002">
        <a:schemeClr val="bg2"/>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738DF7C-64F7-4F18-A222-DCAEA0594FE9}"/>
              </a:ext>
            </a:extLst>
          </p:cNvPr>
          <p:cNvCxnSpPr/>
          <p:nvPr/>
        </p:nvCxnSpPr>
        <p:spPr>
          <a:xfrm>
            <a:off x="679450" y="1955800"/>
            <a:ext cx="10545763"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5BC0D439-3735-4839-8E30-2FB4510B4A02}"/>
              </a:ext>
            </a:extLst>
          </p:cNvPr>
          <p:cNvCxnSpPr>
            <a:cxnSpLocks/>
          </p:cNvCxnSpPr>
          <p:nvPr userDrawn="1"/>
        </p:nvCxnSpPr>
        <p:spPr>
          <a:xfrm>
            <a:off x="604838" y="1955800"/>
            <a:ext cx="10968037"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a:xfrm>
            <a:off x="541333" y="467021"/>
            <a:ext cx="10546183" cy="1442700"/>
          </a:xfrm>
        </p:spPr>
        <p:txBody>
          <a:bodyPr anchor="b">
            <a:noAutofit/>
          </a:bodyPr>
          <a:lstStyle>
            <a:lvl1pPr algn="l">
              <a:defRPr sz="4000" b="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541333" y="2054942"/>
            <a:ext cx="10546183" cy="981607"/>
          </a:xfrm>
        </p:spPr>
        <p:txBody>
          <a:bodyPr>
            <a:noAutofit/>
          </a:bodyPr>
          <a:lstStyle>
            <a:lvl1pPr marL="0" indent="0" algn="l">
              <a:buNone/>
              <a:defRPr sz="1800">
                <a:latin typeface="Abadi Extra Light" panose="020B02040201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3134762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old 2">
    <p:bg>
      <p:bgRef idx="1001">
        <a:schemeClr val="bg2"/>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6EDB5AD-D8F9-4569-9617-DB493718E4ED}"/>
              </a:ext>
            </a:extLst>
          </p:cNvPr>
          <p:cNvCxnSpPr>
            <a:cxnSpLocks/>
          </p:cNvCxnSpPr>
          <p:nvPr userDrawn="1"/>
        </p:nvCxnSpPr>
        <p:spPr>
          <a:xfrm>
            <a:off x="604838" y="1955800"/>
            <a:ext cx="10968037"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5" name="Title 1"/>
          <p:cNvSpPr>
            <a:spLocks noGrp="1"/>
          </p:cNvSpPr>
          <p:nvPr>
            <p:ph type="ctrTitle"/>
          </p:nvPr>
        </p:nvSpPr>
        <p:spPr>
          <a:xfrm>
            <a:off x="541333" y="467021"/>
            <a:ext cx="10546183" cy="1442700"/>
          </a:xfrm>
        </p:spPr>
        <p:txBody>
          <a:bodyPr anchor="b">
            <a:noAutofit/>
          </a:bodyPr>
          <a:lstStyle>
            <a:lvl1pPr algn="l">
              <a:defRPr sz="4000" b="0">
                <a:solidFill>
                  <a:schemeClr val="bg2"/>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6" name="Subtitle 2"/>
          <p:cNvSpPr>
            <a:spLocks noGrp="1"/>
          </p:cNvSpPr>
          <p:nvPr>
            <p:ph type="subTitle" idx="1"/>
          </p:nvPr>
        </p:nvSpPr>
        <p:spPr>
          <a:xfrm>
            <a:off x="541333" y="2054942"/>
            <a:ext cx="10546183" cy="981607"/>
          </a:xfrm>
        </p:spPr>
        <p:txBody>
          <a:bodyPr>
            <a:noAutofit/>
          </a:bodyPr>
          <a:lstStyle>
            <a:lvl1pPr marL="0" indent="0" algn="l">
              <a:buNone/>
              <a:defRPr sz="1800">
                <a:solidFill>
                  <a:schemeClr val="bg2"/>
                </a:solidFill>
                <a:latin typeface="Abadi Extra Light" panose="020B02040201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290798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Bold 3">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CC66B7-4440-4825-B33A-6C01F372DD91}"/>
              </a:ext>
            </a:extLst>
          </p:cNvPr>
          <p:cNvCxnSpPr>
            <a:cxnSpLocks/>
          </p:cNvCxnSpPr>
          <p:nvPr userDrawn="1"/>
        </p:nvCxnSpPr>
        <p:spPr>
          <a:xfrm>
            <a:off x="604838" y="1955800"/>
            <a:ext cx="10968037"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9" name="Title 1"/>
          <p:cNvSpPr>
            <a:spLocks noGrp="1"/>
          </p:cNvSpPr>
          <p:nvPr>
            <p:ph type="ctrTitle"/>
          </p:nvPr>
        </p:nvSpPr>
        <p:spPr>
          <a:xfrm>
            <a:off x="541333" y="467021"/>
            <a:ext cx="10546183" cy="1442700"/>
          </a:xfrm>
          <a:ln>
            <a:noFill/>
          </a:ln>
        </p:spPr>
        <p:txBody>
          <a:bodyPr anchor="b">
            <a:noAutofit/>
          </a:bodyPr>
          <a:lstStyle>
            <a:lvl1pPr algn="l">
              <a:defRPr sz="4000" b="0">
                <a:solidFill>
                  <a:srgbClr val="F8F8F8"/>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0" name="Subtitle 2"/>
          <p:cNvSpPr>
            <a:spLocks noGrp="1"/>
          </p:cNvSpPr>
          <p:nvPr>
            <p:ph type="subTitle" idx="1"/>
          </p:nvPr>
        </p:nvSpPr>
        <p:spPr>
          <a:xfrm>
            <a:off x="541333" y="2054942"/>
            <a:ext cx="10546183" cy="981607"/>
          </a:xfrm>
          <a:ln>
            <a:noFill/>
          </a:ln>
        </p:spPr>
        <p:txBody>
          <a:bodyPr>
            <a:noAutofit/>
          </a:bodyPr>
          <a:lstStyle>
            <a:lvl1pPr marL="0" indent="0" algn="l">
              <a:buNone/>
              <a:defRPr sz="1800">
                <a:solidFill>
                  <a:srgbClr val="F8F8F8"/>
                </a:solidFill>
                <a:latin typeface="Abadi Extra Light" panose="020B02040201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80784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llout">
    <p:spTree>
      <p:nvGrpSpPr>
        <p:cNvPr id="1" name=""/>
        <p:cNvGrpSpPr/>
        <p:nvPr/>
      </p:nvGrpSpPr>
      <p:grpSpPr>
        <a:xfrm>
          <a:off x="0" y="0"/>
          <a:ext cx="0" cy="0"/>
          <a:chOff x="0" y="0"/>
          <a:chExt cx="0" cy="0"/>
        </a:xfrm>
      </p:grpSpPr>
      <p:sp>
        <p:nvSpPr>
          <p:cNvPr id="14" name="Title 1"/>
          <p:cNvSpPr>
            <a:spLocks noGrp="1"/>
          </p:cNvSpPr>
          <p:nvPr>
            <p:ph type="title"/>
          </p:nvPr>
        </p:nvSpPr>
        <p:spPr>
          <a:xfrm>
            <a:off x="502596" y="1461568"/>
            <a:ext cx="11249864" cy="734292"/>
          </a:xfrm>
        </p:spPr>
        <p:txBody>
          <a:bodyPr>
            <a:noAutofit/>
          </a:bodyPr>
          <a:lstStyle>
            <a:lvl1pPr>
              <a:defRPr sz="2800" b="0">
                <a:solidFill>
                  <a:schemeClr val="tx2"/>
                </a:solidFill>
              </a:defRPr>
            </a:lvl1pPr>
          </a:lstStyle>
          <a:p>
            <a:r>
              <a:rPr lang="en-US"/>
              <a:t>Click to edit Master title style</a:t>
            </a:r>
          </a:p>
        </p:txBody>
      </p:sp>
      <p:sp>
        <p:nvSpPr>
          <p:cNvPr id="9" name="Content Placeholder 2"/>
          <p:cNvSpPr>
            <a:spLocks noGrp="1"/>
          </p:cNvSpPr>
          <p:nvPr>
            <p:ph idx="1"/>
          </p:nvPr>
        </p:nvSpPr>
        <p:spPr>
          <a:xfrm>
            <a:off x="502595" y="2195861"/>
            <a:ext cx="5430956" cy="3235598"/>
          </a:xfrm>
        </p:spPr>
        <p:txBody>
          <a:bodyPr>
            <a:noAutofit/>
          </a:bodyPr>
          <a:lstStyle>
            <a:lvl1pPr marL="0" indent="0">
              <a:lnSpc>
                <a:spcPct val="100000"/>
              </a:lnSpc>
              <a:buNone/>
              <a:defRPr sz="1400"/>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0" name="Content Placeholder 2"/>
          <p:cNvSpPr>
            <a:spLocks noGrp="1"/>
          </p:cNvSpPr>
          <p:nvPr>
            <p:ph idx="14"/>
          </p:nvPr>
        </p:nvSpPr>
        <p:spPr>
          <a:xfrm>
            <a:off x="6321503" y="2195861"/>
            <a:ext cx="5430956" cy="3235598"/>
          </a:xfrm>
        </p:spPr>
        <p:txBody>
          <a:bodyPr>
            <a:noAutofit/>
          </a:bodyPr>
          <a:lstStyle>
            <a:lvl1pPr marL="0" indent="0">
              <a:lnSpc>
                <a:spcPct val="100000"/>
              </a:lnSpc>
              <a:buNone/>
              <a:defRPr sz="1400"/>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Tree>
    <p:extLst>
      <p:ext uri="{BB962C8B-B14F-4D97-AF65-F5344CB8AC3E}">
        <p14:creationId xmlns:p14="http://schemas.microsoft.com/office/powerpoint/2010/main" val="1078927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1D0A982-6C03-4FE0-9844-E747C1CC208B}"/>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50AA6028-1702-4716-85B6-0B97AE2C69D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812BC29-87D9-4708-814F-9C675B74B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800">
                <a:solidFill>
                  <a:schemeClr val="tx1">
                    <a:tint val="75000"/>
                  </a:schemeClr>
                </a:solidFill>
                <a:latin typeface="Segoe UI Semilight" panose="020B0402040204020203" pitchFamily="34" charset="0"/>
                <a:cs typeface="Segoe UI Semilight" panose="020B0402040204020203" pitchFamily="34" charset="0"/>
              </a:defRPr>
            </a:lvl1pPr>
          </a:lstStyle>
          <a:p>
            <a:pPr>
              <a:defRPr/>
            </a:pPr>
            <a:endParaRPr lang="en-PH"/>
          </a:p>
        </p:txBody>
      </p:sp>
      <p:sp>
        <p:nvSpPr>
          <p:cNvPr id="6" name="Slide Number Placeholder 5">
            <a:extLst>
              <a:ext uri="{FF2B5EF4-FFF2-40B4-BE49-F238E27FC236}">
                <a16:creationId xmlns:a16="http://schemas.microsoft.com/office/drawing/2014/main" id="{511935A0-2B1F-40FB-879E-2E2E98ABFC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800">
                <a:solidFill>
                  <a:schemeClr val="tx1">
                    <a:lumMod val="50000"/>
                  </a:schemeClr>
                </a:solidFill>
                <a:latin typeface="Segoe UI Semilight" panose="020B0402040204020203" pitchFamily="34" charset="0"/>
                <a:cs typeface="Segoe UI Semilight" panose="020B0402040204020203" pitchFamily="34" charset="0"/>
              </a:defRPr>
            </a:lvl1pPr>
          </a:lstStyle>
          <a:p>
            <a:pPr>
              <a:defRPr/>
            </a:pPr>
            <a:fld id="{0D85F78D-0FD5-45F8-8643-3D7A74CF2621}" type="slidenum">
              <a:rPr lang="en-PH"/>
              <a:pPr>
                <a:defRPr/>
              </a:pPr>
              <a:t>‹#›</a:t>
            </a:fld>
            <a:endParaRPr lang="en-PH"/>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1" r:id="rId24"/>
  </p:sldLayoutIdLst>
  <p:hf hdr="0" dt="0"/>
  <p:txStyles>
    <p:titleStyle>
      <a:lvl1pPr algn="l" rtl="0" eaLnBrk="0" fontAlgn="base" hangingPunct="0">
        <a:lnSpc>
          <a:spcPct val="90000"/>
        </a:lnSpc>
        <a:spcBef>
          <a:spcPct val="0"/>
        </a:spcBef>
        <a:spcAft>
          <a:spcPct val="0"/>
        </a:spcAft>
        <a:defRPr sz="4000" kern="1200">
          <a:solidFill>
            <a:schemeClr val="tx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cs typeface="Segoe UI Light" panose="020B0502040204020203" pitchFamily="34" charset="0"/>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cs typeface="Segoe UI Light" panose="020B0502040204020203" pitchFamily="34" charset="0"/>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cs typeface="Segoe UI Light" panose="020B0502040204020203" pitchFamily="34" charset="0"/>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cs typeface="Segoe UI Light" panose="020B0502040204020203" pitchFamily="34" charset="0"/>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cs typeface="Segoe UI Light" panose="020B0502040204020203" pitchFamily="34" charset="0"/>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cs typeface="Segoe UI Light" panose="020B0502040204020203" pitchFamily="34" charset="0"/>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cs typeface="Segoe UI Light" panose="020B0502040204020203" pitchFamily="34" charset="0"/>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cs typeface="Segoe UI Light" panose="020B0502040204020203" pitchFamily="34" charset="0"/>
        </a:defRPr>
      </a:lvl9pPr>
    </p:titleStyle>
    <p:bodyStyle>
      <a:lvl1pPr algn="l" rtl="0" eaLnBrk="0" fontAlgn="base" hangingPunct="0">
        <a:lnSpc>
          <a:spcPct val="90000"/>
        </a:lnSpc>
        <a:spcBef>
          <a:spcPts val="1000"/>
        </a:spcBef>
        <a:spcAft>
          <a:spcPct val="0"/>
        </a:spcAft>
        <a:buSzPct val="100000"/>
        <a:buFont typeface="Arial" panose="020B0604020202020204" pitchFamily="34" charset="0"/>
        <a:defRPr sz="14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rtl="0" eaLnBrk="0" fontAlgn="base" hangingPunct="0">
        <a:lnSpc>
          <a:spcPct val="90000"/>
        </a:lnSpc>
        <a:spcBef>
          <a:spcPts val="500"/>
        </a:spcBef>
        <a:spcAft>
          <a:spcPct val="0"/>
        </a:spcAft>
        <a:buSzPct val="100000"/>
        <a:buFont typeface="Arial" panose="020B0604020202020204" pitchFamily="34" charset="0"/>
        <a:buChar char="•"/>
        <a:defRPr sz="1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rtl="0" eaLnBrk="0" fontAlgn="base" hangingPunct="0">
        <a:lnSpc>
          <a:spcPct val="90000"/>
        </a:lnSpc>
        <a:spcBef>
          <a:spcPts val="500"/>
        </a:spcBef>
        <a:spcAft>
          <a:spcPct val="0"/>
        </a:spcAft>
        <a:buSzPct val="100000"/>
        <a:buFont typeface="Arial" panose="020B0604020202020204" pitchFamily="34" charset="0"/>
        <a:buChar char="•"/>
        <a:defRPr sz="14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rtl="0" eaLnBrk="0" fontAlgn="base" hangingPunct="0">
        <a:lnSpc>
          <a:spcPct val="90000"/>
        </a:lnSpc>
        <a:spcBef>
          <a:spcPts val="500"/>
        </a:spcBef>
        <a:spcAft>
          <a:spcPct val="0"/>
        </a:spcAft>
        <a:buSzPct val="100000"/>
        <a:buFont typeface="Arial" panose="020B0604020202020204" pitchFamily="34" charset="0"/>
        <a:buChar char="•"/>
        <a:defRPr sz="14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rtl="0" eaLnBrk="0" fontAlgn="base" hangingPunct="0">
        <a:lnSpc>
          <a:spcPct val="90000"/>
        </a:lnSpc>
        <a:spcBef>
          <a:spcPts val="500"/>
        </a:spcBef>
        <a:spcAft>
          <a:spcPct val="0"/>
        </a:spcAft>
        <a:buSzPct val="100000"/>
        <a:buFont typeface="Arial" panose="020B0604020202020204" pitchFamily="34" charset="0"/>
        <a:buChar char="•"/>
        <a:defRPr sz="14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ka.ms/TipTuesday" TargetMode="External"/><Relationship Id="rId2" Type="http://schemas.openxmlformats.org/officeDocument/2006/relationships/hyperlink" Target="https://www.linkedin.com/company/desaenterpris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aka.ms/TipTuesday" TargetMode="External"/><Relationship Id="rId2" Type="http://schemas.openxmlformats.org/officeDocument/2006/relationships/hyperlink" Target="https://www.linkedin.com/company/desaenterprises"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hyperlink" Target="http://aka.ms/TipTuesda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hyperlink" Target="http://aka.ms/TipTuesday"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aka.ms/TipTuesday"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aka.ms/TipTuesday" TargetMode="External"/><Relationship Id="rId2" Type="http://schemas.openxmlformats.org/officeDocument/2006/relationships/hyperlink" Target="https://www.linkedin.com/company/desaenterprises"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hyperlink" Target="http://aka.ms/TipTuesday"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hyperlink" Target="http://aka.ms/TipTuesda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aka.ms/TipTuesday" TargetMode="External"/><Relationship Id="rId2" Type="http://schemas.openxmlformats.org/officeDocument/2006/relationships/hyperlink" Target="https://www.linkedin.com/company/desaenterprises"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hyperlink" Target="http://aka.ms/TipTuesday"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hyperlink" Target="http://aka.ms/TipTuesda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aka.ms/TipTuesday" TargetMode="External"/><Relationship Id="rId2" Type="http://schemas.openxmlformats.org/officeDocument/2006/relationships/hyperlink" Target="https://www.linkedin.com/company/desaenterprises"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aka.ms/TipTuesday" TargetMode="External"/><Relationship Id="rId5" Type="http://schemas.openxmlformats.org/officeDocument/2006/relationships/hyperlink" Target="https://www.linkedin.com/company/desaenterprises" TargetMode="External"/><Relationship Id="rId4" Type="http://schemas.openxmlformats.org/officeDocument/2006/relationships/hyperlink" Target="https://docs.microsoft.com/en-us/microsoftteams/teams-client-updat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aka.ms/TipTuesday" TargetMode="External"/><Relationship Id="rId2" Type="http://schemas.openxmlformats.org/officeDocument/2006/relationships/hyperlink" Target="https://www.linkedin.com/company/desaenterprises"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hyperlink" Target="http://aka.ms/TipTuesday"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hyperlink" Target="http://aka.ms/TipTuesday"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aka.ms/TipTuesday" TargetMode="External"/><Relationship Id="rId2" Type="http://schemas.openxmlformats.org/officeDocument/2006/relationships/hyperlink" Target="https://www.linkedin.com/company/desaenterprises"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microsoft.com/en-us/microsoft-365/roadmap?filters=Microsoft%20Teams" TargetMode="External"/><Relationship Id="rId2" Type="http://schemas.openxmlformats.org/officeDocument/2006/relationships/hyperlink" Target="http://aka.ms/TeamsAdoption" TargetMode="External"/><Relationship Id="rId1" Type="http://schemas.openxmlformats.org/officeDocument/2006/relationships/slideLayout" Target="../slideLayouts/slideLayout4.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hyperlink" Target="http://aka.ms/TipTuesday"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hyperlink" Target="http://aka.ms/TipTuesday"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hyperlink" Target="http://aka.ms/TipTuesda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linkedin.com/company/desaenterprise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aka.ms/TipTuesda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aka.ms/TipTuesday" TargetMode="External"/><Relationship Id="rId2" Type="http://schemas.openxmlformats.org/officeDocument/2006/relationships/hyperlink" Target="https://www.linkedin.com/company/desaenterprise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hyperlink" Target="http://aka.ms/TipTuesday" TargetMode="External"/><Relationship Id="rId4" Type="http://schemas.openxmlformats.org/officeDocument/2006/relationships/hyperlink" Target="https://www.linkedin.com/company/desaenterpris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48125044-6396-4424-BF47-D56FA3583280}"/>
              </a:ext>
            </a:extLst>
          </p:cNvPr>
          <p:cNvSpPr>
            <a:spLocks noGrp="1" noChangeArrowheads="1"/>
          </p:cNvSpPr>
          <p:nvPr>
            <p:ph type="ctrTitle"/>
          </p:nvPr>
        </p:nvSpPr>
        <p:spPr>
          <a:xfrm>
            <a:off x="996950" y="1149350"/>
            <a:ext cx="10215563" cy="1047750"/>
          </a:xfrm>
        </p:spPr>
        <p:txBody>
          <a:bodyPr/>
          <a:lstStyle/>
          <a:p>
            <a:pPr eaLnBrk="1" hangingPunct="1"/>
            <a:r>
              <a:rPr lang="en-US" altLang="en-US" dirty="0"/>
              <a:t>Microsoft Teams for Support/Champions Part 1</a:t>
            </a:r>
            <a:endParaRPr lang="en-PH" altLang="en-US" dirty="0"/>
          </a:p>
        </p:txBody>
      </p:sp>
      <p:sp>
        <p:nvSpPr>
          <p:cNvPr id="28675" name="Subtitle 3">
            <a:extLst>
              <a:ext uri="{FF2B5EF4-FFF2-40B4-BE49-F238E27FC236}">
                <a16:creationId xmlns:a16="http://schemas.microsoft.com/office/drawing/2014/main" id="{62840D7B-BA1A-48A7-9B93-C417E07FA835}"/>
              </a:ext>
            </a:extLst>
          </p:cNvPr>
          <p:cNvSpPr>
            <a:spLocks noGrp="1" noChangeArrowheads="1"/>
          </p:cNvSpPr>
          <p:nvPr>
            <p:ph type="subTitle" idx="1"/>
          </p:nvPr>
        </p:nvSpPr>
        <p:spPr>
          <a:xfrm>
            <a:off x="996950" y="2368550"/>
            <a:ext cx="10215563" cy="982663"/>
          </a:xfrm>
        </p:spPr>
        <p:txBody>
          <a:bodyPr/>
          <a:lstStyle/>
          <a:p>
            <a:pPr eaLnBrk="1" hangingPunct="1"/>
            <a:r>
              <a:rPr lang="en-US" altLang="en-US" dirty="0"/>
              <a:t>Teams Training | November 2021</a:t>
            </a:r>
          </a:p>
        </p:txBody>
      </p:sp>
      <p:sp>
        <p:nvSpPr>
          <p:cNvPr id="2" name="TextBox 1">
            <a:extLst>
              <a:ext uri="{FF2B5EF4-FFF2-40B4-BE49-F238E27FC236}">
                <a16:creationId xmlns:a16="http://schemas.microsoft.com/office/drawing/2014/main" id="{681E6D0A-C28F-7E45-BFCE-3B309FB31331}"/>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2"/>
              </a:rPr>
              <a:t>https://www.linkedin.com/company/desaenterprises</a:t>
            </a:r>
            <a:r>
              <a:rPr lang="en-US" sz="1400" b="1" dirty="0"/>
              <a:t> </a:t>
            </a:r>
          </a:p>
          <a:p>
            <a:r>
              <a:rPr lang="en-US" sz="1400" b="1" dirty="0">
                <a:hlinkClick r:id="rId3"/>
              </a:rPr>
              <a:t>http://aka.ms/TipTuesday</a:t>
            </a:r>
            <a:r>
              <a:rPr lang="en-US" sz="1400" b="1"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CD49-F977-4F52-B8F2-8C5D45F9B6A4}"/>
              </a:ext>
            </a:extLst>
          </p:cNvPr>
          <p:cNvSpPr>
            <a:spLocks noGrp="1"/>
          </p:cNvSpPr>
          <p:nvPr>
            <p:ph type="title"/>
          </p:nvPr>
        </p:nvSpPr>
        <p:spPr>
          <a:xfrm>
            <a:off x="525662" y="797250"/>
            <a:ext cx="11222993" cy="534989"/>
          </a:xfrm>
        </p:spPr>
        <p:txBody>
          <a:bodyPr/>
          <a:lstStyle/>
          <a:p>
            <a:r>
              <a:rPr lang="en-US" dirty="0"/>
              <a:t>Files View</a:t>
            </a:r>
          </a:p>
        </p:txBody>
      </p:sp>
      <p:sp>
        <p:nvSpPr>
          <p:cNvPr id="5" name="Content Placeholder 4">
            <a:extLst>
              <a:ext uri="{FF2B5EF4-FFF2-40B4-BE49-F238E27FC236}">
                <a16:creationId xmlns:a16="http://schemas.microsoft.com/office/drawing/2014/main" id="{E151D688-F93C-4A4E-9937-6094552FD40B}"/>
              </a:ext>
            </a:extLst>
          </p:cNvPr>
          <p:cNvSpPr>
            <a:spLocks noGrp="1"/>
          </p:cNvSpPr>
          <p:nvPr>
            <p:ph idx="1"/>
          </p:nvPr>
        </p:nvSpPr>
        <p:spPr>
          <a:xfrm>
            <a:off x="526386" y="1871612"/>
            <a:ext cx="2531607" cy="4073237"/>
          </a:xfrm>
        </p:spPr>
        <p:txBody>
          <a:bodyPr/>
          <a:lstStyle/>
          <a:p>
            <a:r>
              <a:rPr lang="en-US" dirty="0"/>
              <a:t>Recent (should show files in Office 365 you have recently used)</a:t>
            </a:r>
          </a:p>
          <a:p>
            <a:r>
              <a:rPr lang="en-US" dirty="0"/>
              <a:t>All files – personal (OneDrive) and Teams listed here</a:t>
            </a:r>
          </a:p>
        </p:txBody>
      </p:sp>
      <p:sp>
        <p:nvSpPr>
          <p:cNvPr id="7" name="Text Placeholder 6">
            <a:extLst>
              <a:ext uri="{FF2B5EF4-FFF2-40B4-BE49-F238E27FC236}">
                <a16:creationId xmlns:a16="http://schemas.microsoft.com/office/drawing/2014/main" id="{4EF01AB9-BACF-41D4-BFBD-D96236911EF7}"/>
              </a:ext>
            </a:extLst>
          </p:cNvPr>
          <p:cNvSpPr>
            <a:spLocks noGrp="1"/>
          </p:cNvSpPr>
          <p:nvPr>
            <p:ph type="body" idx="13"/>
          </p:nvPr>
        </p:nvSpPr>
        <p:spPr/>
        <p:txBody>
          <a:bodyPr/>
          <a:lstStyle/>
          <a:p>
            <a:r>
              <a:rPr lang="en-US" dirty="0"/>
              <a:t>Files from Teams and OneDrive are listed here!</a:t>
            </a:r>
          </a:p>
        </p:txBody>
      </p:sp>
      <p:sp>
        <p:nvSpPr>
          <p:cNvPr id="4" name="Slide Number Placeholder 3">
            <a:extLst>
              <a:ext uri="{FF2B5EF4-FFF2-40B4-BE49-F238E27FC236}">
                <a16:creationId xmlns:a16="http://schemas.microsoft.com/office/drawing/2014/main" id="{FF2D004D-D888-4FEC-85D5-8CED68304563}"/>
              </a:ext>
            </a:extLst>
          </p:cNvPr>
          <p:cNvSpPr>
            <a:spLocks noGrp="1"/>
          </p:cNvSpPr>
          <p:nvPr>
            <p:ph type="sldNum" sz="quarter" idx="15"/>
          </p:nvPr>
        </p:nvSpPr>
        <p:spPr/>
        <p:txBody>
          <a:bodyPr/>
          <a:lstStyle/>
          <a:p>
            <a:fld id="{4280E9C5-1037-426A-A9C0-84B4DEAA1086}" type="slidenum">
              <a:rPr lang="en-PH" smtClean="0"/>
              <a:pPr/>
              <a:t>10</a:t>
            </a:fld>
            <a:endParaRPr lang="en-PH"/>
          </a:p>
        </p:txBody>
      </p:sp>
      <p:pic>
        <p:nvPicPr>
          <p:cNvPr id="8" name="Picture 7" descr="Graphical user interface, application, Teams&#10;&#10;Description automatically generated">
            <a:extLst>
              <a:ext uri="{FF2B5EF4-FFF2-40B4-BE49-F238E27FC236}">
                <a16:creationId xmlns:a16="http://schemas.microsoft.com/office/drawing/2014/main" id="{37F1AEF6-4BFF-9C48-84F6-E05FEE63D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877" y="1978702"/>
            <a:ext cx="7832574" cy="4759377"/>
          </a:xfrm>
          <a:prstGeom prst="rect">
            <a:avLst/>
          </a:prstGeom>
        </p:spPr>
      </p:pic>
      <p:sp>
        <p:nvSpPr>
          <p:cNvPr id="9" name="TextBox 8">
            <a:extLst>
              <a:ext uri="{FF2B5EF4-FFF2-40B4-BE49-F238E27FC236}">
                <a16:creationId xmlns:a16="http://schemas.microsoft.com/office/drawing/2014/main" id="{EF510E43-FC91-3647-8DD5-B794DAA2D7A1}"/>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63286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87E6E-3F6E-4D13-93AC-AED14484F788}"/>
              </a:ext>
            </a:extLst>
          </p:cNvPr>
          <p:cNvSpPr>
            <a:spLocks noGrp="1"/>
          </p:cNvSpPr>
          <p:nvPr>
            <p:ph type="title"/>
          </p:nvPr>
        </p:nvSpPr>
        <p:spPr/>
        <p:txBody>
          <a:bodyPr/>
          <a:lstStyle/>
          <a:p>
            <a:pPr marL="0" algn="l" rtl="0" eaLnBrk="1" latinLnBrk="0" hangingPunct="1">
              <a:spcBef>
                <a:spcPts val="0"/>
              </a:spcBef>
              <a:spcAft>
                <a:spcPts val="0"/>
              </a:spcAft>
            </a:pPr>
            <a:r>
              <a:rPr lang="en-US" b="0" kern="1200" dirty="0">
                <a:solidFill>
                  <a:srgbClr val="191919"/>
                </a:solidFill>
                <a:effectLst/>
                <a:latin typeface="Source Sans Pro Light" panose="020B0403030403020204" pitchFamily="34" charset="0"/>
                <a:ea typeface="+mn-ea"/>
                <a:cs typeface="+mn-cs"/>
              </a:rPr>
              <a:t>Other Interface Areas</a:t>
            </a:r>
            <a:endParaRPr lang="en-US" sz="4000" dirty="0">
              <a:effectLst/>
            </a:endParaRPr>
          </a:p>
        </p:txBody>
      </p:sp>
      <p:sp>
        <p:nvSpPr>
          <p:cNvPr id="4" name="Slide Number Placeholder 3">
            <a:extLst>
              <a:ext uri="{FF2B5EF4-FFF2-40B4-BE49-F238E27FC236}">
                <a16:creationId xmlns:a16="http://schemas.microsoft.com/office/drawing/2014/main" id="{56FD7003-5B80-446F-B6CB-E9D99E7241C7}"/>
              </a:ext>
            </a:extLst>
          </p:cNvPr>
          <p:cNvSpPr>
            <a:spLocks noGrp="1"/>
          </p:cNvSpPr>
          <p:nvPr>
            <p:ph type="sldNum" sz="quarter" idx="15"/>
          </p:nvPr>
        </p:nvSpPr>
        <p:spPr/>
        <p:txBody>
          <a:bodyPr/>
          <a:lstStyle/>
          <a:p>
            <a:pPr>
              <a:defRPr/>
            </a:pPr>
            <a:fld id="{C6415752-2DB4-4063-ADFD-73F4C2582CC9}" type="slidenum">
              <a:rPr lang="en-PH" smtClean="0"/>
              <a:pPr>
                <a:defRPr/>
              </a:pPr>
              <a:t>11</a:t>
            </a:fld>
            <a:endParaRPr lang="en-PH"/>
          </a:p>
        </p:txBody>
      </p:sp>
      <p:sp>
        <p:nvSpPr>
          <p:cNvPr id="5" name="TextBox 4">
            <a:extLst>
              <a:ext uri="{FF2B5EF4-FFF2-40B4-BE49-F238E27FC236}">
                <a16:creationId xmlns:a16="http://schemas.microsoft.com/office/drawing/2014/main" id="{C7FDEB73-18B8-0A46-A233-92D75EF7A682}"/>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2"/>
              </a:rPr>
              <a:t>https://www.linkedin.com/company/desaenterprises</a:t>
            </a:r>
            <a:r>
              <a:rPr lang="en-US" sz="1400" b="1" dirty="0"/>
              <a:t> </a:t>
            </a:r>
          </a:p>
          <a:p>
            <a:r>
              <a:rPr lang="en-US" sz="1400" b="1" dirty="0">
                <a:hlinkClick r:id="rId3"/>
              </a:rPr>
              <a:t>http://aka.ms/TipTuesday</a:t>
            </a:r>
            <a:r>
              <a:rPr lang="en-US" sz="1400" b="1" dirty="0"/>
              <a:t> </a:t>
            </a:r>
          </a:p>
        </p:txBody>
      </p:sp>
    </p:spTree>
    <p:extLst>
      <p:ext uri="{BB962C8B-B14F-4D97-AF65-F5344CB8AC3E}">
        <p14:creationId xmlns:p14="http://schemas.microsoft.com/office/powerpoint/2010/main" val="558527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BEE7-AB2F-45E1-AAFE-751731E6FDAF}"/>
              </a:ext>
            </a:extLst>
          </p:cNvPr>
          <p:cNvSpPr>
            <a:spLocks noGrp="1"/>
          </p:cNvSpPr>
          <p:nvPr>
            <p:ph type="title"/>
          </p:nvPr>
        </p:nvSpPr>
        <p:spPr/>
        <p:txBody>
          <a:bodyPr/>
          <a:lstStyle/>
          <a:p>
            <a:r>
              <a:rPr lang="en-US" dirty="0"/>
              <a:t>Other Areas of the Interface – Menu Bar at the top</a:t>
            </a:r>
          </a:p>
        </p:txBody>
      </p:sp>
      <p:sp>
        <p:nvSpPr>
          <p:cNvPr id="3" name="Content Placeholder 2">
            <a:extLst>
              <a:ext uri="{FF2B5EF4-FFF2-40B4-BE49-F238E27FC236}">
                <a16:creationId xmlns:a16="http://schemas.microsoft.com/office/drawing/2014/main" id="{F5FA1651-6FAB-4E84-8003-850FDFF066AF}"/>
              </a:ext>
            </a:extLst>
          </p:cNvPr>
          <p:cNvSpPr>
            <a:spLocks noGrp="1"/>
          </p:cNvSpPr>
          <p:nvPr>
            <p:ph idx="1"/>
          </p:nvPr>
        </p:nvSpPr>
        <p:spPr>
          <a:xfrm>
            <a:off x="526386" y="1871612"/>
            <a:ext cx="2876381" cy="4073237"/>
          </a:xfrm>
        </p:spPr>
        <p:txBody>
          <a:bodyPr/>
          <a:lstStyle/>
          <a:p>
            <a:r>
              <a:rPr lang="en-US" dirty="0"/>
              <a:t>Menu bar across the top of the application – far right is your picture or initials</a:t>
            </a:r>
          </a:p>
          <a:p>
            <a:r>
              <a:rPr lang="en-US" dirty="0"/>
              <a:t>Three dots to the left of your picture/initials</a:t>
            </a:r>
          </a:p>
          <a:p>
            <a:r>
              <a:rPr lang="en-US" dirty="0"/>
              <a:t>Search in the center</a:t>
            </a:r>
          </a:p>
          <a:p>
            <a:r>
              <a:rPr lang="en-US" dirty="0"/>
              <a:t>Back and forward on the far left</a:t>
            </a:r>
          </a:p>
        </p:txBody>
      </p:sp>
      <p:sp>
        <p:nvSpPr>
          <p:cNvPr id="5" name="Text Placeholder 4">
            <a:extLst>
              <a:ext uri="{FF2B5EF4-FFF2-40B4-BE49-F238E27FC236}">
                <a16:creationId xmlns:a16="http://schemas.microsoft.com/office/drawing/2014/main" id="{D5435E6D-29F8-4317-922E-42207BCEB009}"/>
              </a:ext>
            </a:extLst>
          </p:cNvPr>
          <p:cNvSpPr>
            <a:spLocks noGrp="1"/>
          </p:cNvSpPr>
          <p:nvPr>
            <p:ph type="body" idx="13"/>
          </p:nvPr>
        </p:nvSpPr>
        <p:spPr/>
        <p:txBody>
          <a:bodyPr/>
          <a:lstStyle/>
          <a:p>
            <a:r>
              <a:rPr lang="en-US" dirty="0"/>
              <a:t>In the upper right is your picture or initials – clicking here can let you change the font size used in Teams!!!!)</a:t>
            </a:r>
          </a:p>
        </p:txBody>
      </p:sp>
      <p:sp>
        <p:nvSpPr>
          <p:cNvPr id="4" name="Slide Number Placeholder 3">
            <a:extLst>
              <a:ext uri="{FF2B5EF4-FFF2-40B4-BE49-F238E27FC236}">
                <a16:creationId xmlns:a16="http://schemas.microsoft.com/office/drawing/2014/main" id="{36D25DE3-830B-4772-A773-A66684C3CC69}"/>
              </a:ext>
            </a:extLst>
          </p:cNvPr>
          <p:cNvSpPr>
            <a:spLocks noGrp="1"/>
          </p:cNvSpPr>
          <p:nvPr>
            <p:ph type="sldNum" sz="quarter" idx="15"/>
          </p:nvPr>
        </p:nvSpPr>
        <p:spPr/>
        <p:txBody>
          <a:bodyPr/>
          <a:lstStyle/>
          <a:p>
            <a:fld id="{4280E9C5-1037-426A-A9C0-84B4DEAA1086}" type="slidenum">
              <a:rPr lang="en-PH" smtClean="0"/>
              <a:pPr/>
              <a:t>12</a:t>
            </a:fld>
            <a:endParaRPr lang="en-PH"/>
          </a:p>
        </p:txBody>
      </p:sp>
      <p:pic>
        <p:nvPicPr>
          <p:cNvPr id="10" name="Picture 9" descr="Graphical user interface, application, Teams&#10;&#10;Description automatically generated">
            <a:extLst>
              <a:ext uri="{FF2B5EF4-FFF2-40B4-BE49-F238E27FC236}">
                <a16:creationId xmlns:a16="http://schemas.microsoft.com/office/drawing/2014/main" id="{39A37491-766F-8948-B959-D2F6F1069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226" y="2261016"/>
            <a:ext cx="7355174" cy="4596984"/>
          </a:xfrm>
          <a:prstGeom prst="rect">
            <a:avLst/>
          </a:prstGeom>
        </p:spPr>
      </p:pic>
      <p:sp>
        <p:nvSpPr>
          <p:cNvPr id="11" name="TextBox 10">
            <a:extLst>
              <a:ext uri="{FF2B5EF4-FFF2-40B4-BE49-F238E27FC236}">
                <a16:creationId xmlns:a16="http://schemas.microsoft.com/office/drawing/2014/main" id="{5EAC3BAB-AE53-D142-B247-5BD04A0F5CFC}"/>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317529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C628-62A7-44BB-8DBC-9734234548FC}"/>
              </a:ext>
            </a:extLst>
          </p:cNvPr>
          <p:cNvSpPr>
            <a:spLocks noGrp="1"/>
          </p:cNvSpPr>
          <p:nvPr>
            <p:ph type="title"/>
          </p:nvPr>
        </p:nvSpPr>
        <p:spPr/>
        <p:txBody>
          <a:bodyPr/>
          <a:lstStyle/>
          <a:p>
            <a:r>
              <a:rPr lang="en-US" dirty="0"/>
              <a:t>Settings - Devices</a:t>
            </a:r>
          </a:p>
        </p:txBody>
      </p:sp>
      <p:sp>
        <p:nvSpPr>
          <p:cNvPr id="3" name="Content Placeholder 2">
            <a:extLst>
              <a:ext uri="{FF2B5EF4-FFF2-40B4-BE49-F238E27FC236}">
                <a16:creationId xmlns:a16="http://schemas.microsoft.com/office/drawing/2014/main" id="{5D24D2BB-0DE9-4D48-B7EA-09F30A59D08D}"/>
              </a:ext>
            </a:extLst>
          </p:cNvPr>
          <p:cNvSpPr>
            <a:spLocks noGrp="1"/>
          </p:cNvSpPr>
          <p:nvPr>
            <p:ph idx="1"/>
          </p:nvPr>
        </p:nvSpPr>
        <p:spPr>
          <a:xfrm>
            <a:off x="526385" y="1871612"/>
            <a:ext cx="2066913" cy="4073237"/>
          </a:xfrm>
        </p:spPr>
        <p:txBody>
          <a:bodyPr/>
          <a:lstStyle/>
          <a:p>
            <a:r>
              <a:rPr lang="en-US" dirty="0"/>
              <a:t>You can also decide how many notifications you receive from Microsoft Teams!</a:t>
            </a:r>
          </a:p>
          <a:p>
            <a:endParaRPr lang="en-US" dirty="0"/>
          </a:p>
        </p:txBody>
      </p:sp>
      <p:sp>
        <p:nvSpPr>
          <p:cNvPr id="5" name="Text Placeholder 4">
            <a:extLst>
              <a:ext uri="{FF2B5EF4-FFF2-40B4-BE49-F238E27FC236}">
                <a16:creationId xmlns:a16="http://schemas.microsoft.com/office/drawing/2014/main" id="{8FD2B97F-AF97-4197-964C-E76D31CEFFB2}"/>
              </a:ext>
            </a:extLst>
          </p:cNvPr>
          <p:cNvSpPr>
            <a:spLocks noGrp="1"/>
          </p:cNvSpPr>
          <p:nvPr>
            <p:ph type="body" idx="13"/>
          </p:nvPr>
        </p:nvSpPr>
        <p:spPr/>
        <p:txBody>
          <a:bodyPr/>
          <a:lstStyle/>
          <a:p>
            <a:r>
              <a:rPr lang="en-US" dirty="0"/>
              <a:t>Troubleshooting headsets, speaker/mic combination and video settings available)</a:t>
            </a:r>
          </a:p>
        </p:txBody>
      </p:sp>
      <p:sp>
        <p:nvSpPr>
          <p:cNvPr id="4" name="Slide Number Placeholder 3">
            <a:extLst>
              <a:ext uri="{FF2B5EF4-FFF2-40B4-BE49-F238E27FC236}">
                <a16:creationId xmlns:a16="http://schemas.microsoft.com/office/drawing/2014/main" id="{6138D2BD-709A-4EC8-85CD-00E19C9E4831}"/>
              </a:ext>
            </a:extLst>
          </p:cNvPr>
          <p:cNvSpPr>
            <a:spLocks noGrp="1"/>
          </p:cNvSpPr>
          <p:nvPr>
            <p:ph type="sldNum" sz="quarter" idx="15"/>
          </p:nvPr>
        </p:nvSpPr>
        <p:spPr/>
        <p:txBody>
          <a:bodyPr/>
          <a:lstStyle/>
          <a:p>
            <a:fld id="{4280E9C5-1037-426A-A9C0-84B4DEAA1086}" type="slidenum">
              <a:rPr lang="en-PH" smtClean="0"/>
              <a:pPr/>
              <a:t>13</a:t>
            </a:fld>
            <a:endParaRPr lang="en-PH"/>
          </a:p>
        </p:txBody>
      </p:sp>
      <p:pic>
        <p:nvPicPr>
          <p:cNvPr id="10" name="Picture 9" descr="Graphical user interface, application, Teams&#10;&#10;Description automatically generated">
            <a:extLst>
              <a:ext uri="{FF2B5EF4-FFF2-40B4-BE49-F238E27FC236}">
                <a16:creationId xmlns:a16="http://schemas.microsoft.com/office/drawing/2014/main" id="{68417000-EF61-7148-95E6-B4135646F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58" y="1993692"/>
            <a:ext cx="7777492" cy="4763714"/>
          </a:xfrm>
          <a:prstGeom prst="rect">
            <a:avLst/>
          </a:prstGeom>
        </p:spPr>
      </p:pic>
      <p:sp>
        <p:nvSpPr>
          <p:cNvPr id="11" name="TextBox 10">
            <a:extLst>
              <a:ext uri="{FF2B5EF4-FFF2-40B4-BE49-F238E27FC236}">
                <a16:creationId xmlns:a16="http://schemas.microsoft.com/office/drawing/2014/main" id="{FD74893F-8FF1-4E48-813E-F9E9E57EE300}"/>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405755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0560-917A-4FE6-8F36-ECA3C9BDD17A}"/>
              </a:ext>
            </a:extLst>
          </p:cNvPr>
          <p:cNvSpPr>
            <a:spLocks noGrp="1"/>
          </p:cNvSpPr>
          <p:nvPr>
            <p:ph type="title"/>
          </p:nvPr>
        </p:nvSpPr>
        <p:spPr/>
        <p:txBody>
          <a:bodyPr/>
          <a:lstStyle/>
          <a:p>
            <a:r>
              <a:rPr lang="en-US" dirty="0"/>
              <a:t>Settings - Devices</a:t>
            </a:r>
          </a:p>
        </p:txBody>
      </p:sp>
      <p:sp>
        <p:nvSpPr>
          <p:cNvPr id="3" name="Content Placeholder 2">
            <a:extLst>
              <a:ext uri="{FF2B5EF4-FFF2-40B4-BE49-F238E27FC236}">
                <a16:creationId xmlns:a16="http://schemas.microsoft.com/office/drawing/2014/main" id="{3C171B59-FC35-4378-B8DF-93B98FC82F5E}"/>
              </a:ext>
            </a:extLst>
          </p:cNvPr>
          <p:cNvSpPr>
            <a:spLocks noGrp="1"/>
          </p:cNvSpPr>
          <p:nvPr>
            <p:ph idx="1"/>
          </p:nvPr>
        </p:nvSpPr>
        <p:spPr/>
        <p:txBody>
          <a:bodyPr/>
          <a:lstStyle/>
          <a:p>
            <a:r>
              <a:rPr lang="en-US" dirty="0"/>
              <a:t>Off, Auto, Low and High are choices</a:t>
            </a:r>
          </a:p>
        </p:txBody>
      </p:sp>
      <p:sp>
        <p:nvSpPr>
          <p:cNvPr id="5" name="Text Placeholder 4">
            <a:extLst>
              <a:ext uri="{FF2B5EF4-FFF2-40B4-BE49-F238E27FC236}">
                <a16:creationId xmlns:a16="http://schemas.microsoft.com/office/drawing/2014/main" id="{ECE4E3C4-59CA-437D-B186-C1514F10D1E0}"/>
              </a:ext>
            </a:extLst>
          </p:cNvPr>
          <p:cNvSpPr>
            <a:spLocks noGrp="1"/>
          </p:cNvSpPr>
          <p:nvPr>
            <p:ph type="body" idx="13"/>
          </p:nvPr>
        </p:nvSpPr>
        <p:spPr/>
        <p:txBody>
          <a:bodyPr/>
          <a:lstStyle/>
          <a:p>
            <a:r>
              <a:rPr lang="en-US" dirty="0"/>
              <a:t>Devices – includes a new feature – noise suppression!</a:t>
            </a:r>
          </a:p>
        </p:txBody>
      </p:sp>
      <p:sp>
        <p:nvSpPr>
          <p:cNvPr id="4" name="Slide Number Placeholder 3">
            <a:extLst>
              <a:ext uri="{FF2B5EF4-FFF2-40B4-BE49-F238E27FC236}">
                <a16:creationId xmlns:a16="http://schemas.microsoft.com/office/drawing/2014/main" id="{9F73255E-373D-4C16-9211-83A7B2D19F2D}"/>
              </a:ext>
            </a:extLst>
          </p:cNvPr>
          <p:cNvSpPr>
            <a:spLocks noGrp="1"/>
          </p:cNvSpPr>
          <p:nvPr>
            <p:ph type="sldNum" sz="quarter" idx="15"/>
          </p:nvPr>
        </p:nvSpPr>
        <p:spPr/>
        <p:txBody>
          <a:bodyPr/>
          <a:lstStyle/>
          <a:p>
            <a:fld id="{4280E9C5-1037-426A-A9C0-84B4DEAA1086}" type="slidenum">
              <a:rPr lang="en-PH" smtClean="0"/>
              <a:pPr/>
              <a:t>14</a:t>
            </a:fld>
            <a:endParaRPr lang="en-PH"/>
          </a:p>
        </p:txBody>
      </p:sp>
      <p:pic>
        <p:nvPicPr>
          <p:cNvPr id="6" name="Picture 5">
            <a:extLst>
              <a:ext uri="{FF2B5EF4-FFF2-40B4-BE49-F238E27FC236}">
                <a16:creationId xmlns:a16="http://schemas.microsoft.com/office/drawing/2014/main" id="{B491B93B-DBCA-4914-921B-C6D5B0F06720}"/>
              </a:ext>
            </a:extLst>
          </p:cNvPr>
          <p:cNvPicPr>
            <a:picLocks noChangeAspect="1"/>
          </p:cNvPicPr>
          <p:nvPr/>
        </p:nvPicPr>
        <p:blipFill>
          <a:blip r:embed="rId3"/>
          <a:stretch>
            <a:fillRect/>
          </a:stretch>
        </p:blipFill>
        <p:spPr>
          <a:xfrm>
            <a:off x="4950004" y="1837460"/>
            <a:ext cx="7152055" cy="4141539"/>
          </a:xfrm>
          <a:prstGeom prst="rect">
            <a:avLst/>
          </a:prstGeom>
        </p:spPr>
      </p:pic>
      <p:sp>
        <p:nvSpPr>
          <p:cNvPr id="7" name="TextBox 6">
            <a:extLst>
              <a:ext uri="{FF2B5EF4-FFF2-40B4-BE49-F238E27FC236}">
                <a16:creationId xmlns:a16="http://schemas.microsoft.com/office/drawing/2014/main" id="{33F4BA58-5862-B943-959C-54634D7717B5}"/>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107092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61521-204B-426C-B574-EF1E2CBDB953}"/>
              </a:ext>
            </a:extLst>
          </p:cNvPr>
          <p:cNvSpPr>
            <a:spLocks noGrp="1"/>
          </p:cNvSpPr>
          <p:nvPr>
            <p:ph type="title"/>
          </p:nvPr>
        </p:nvSpPr>
        <p:spPr/>
        <p:txBody>
          <a:bodyPr/>
          <a:lstStyle/>
          <a:p>
            <a:r>
              <a:rPr lang="en-US" dirty="0"/>
              <a:t>Settings – Notifications - People </a:t>
            </a:r>
          </a:p>
        </p:txBody>
      </p:sp>
      <p:sp>
        <p:nvSpPr>
          <p:cNvPr id="3" name="Content Placeholder 2">
            <a:extLst>
              <a:ext uri="{FF2B5EF4-FFF2-40B4-BE49-F238E27FC236}">
                <a16:creationId xmlns:a16="http://schemas.microsoft.com/office/drawing/2014/main" id="{BCD6D150-6B60-4B07-9307-22E07CD03D63}"/>
              </a:ext>
            </a:extLst>
          </p:cNvPr>
          <p:cNvSpPr>
            <a:spLocks noGrp="1"/>
          </p:cNvSpPr>
          <p:nvPr>
            <p:ph idx="1"/>
          </p:nvPr>
        </p:nvSpPr>
        <p:spPr/>
        <p:txBody>
          <a:bodyPr/>
          <a:lstStyle/>
          <a:p>
            <a:r>
              <a:rPr lang="en-US" dirty="0"/>
              <a:t>Notifications is where you control how Teams notifies you of missed activity, meetings people and their status, etc.</a:t>
            </a:r>
            <a:endParaRPr lang="en-US"/>
          </a:p>
        </p:txBody>
      </p:sp>
      <p:sp>
        <p:nvSpPr>
          <p:cNvPr id="5" name="Text Placeholder 4">
            <a:extLst>
              <a:ext uri="{FF2B5EF4-FFF2-40B4-BE49-F238E27FC236}">
                <a16:creationId xmlns:a16="http://schemas.microsoft.com/office/drawing/2014/main" id="{E6E56E48-CE41-4E58-B279-48A8A04D2289}"/>
              </a:ext>
            </a:extLst>
          </p:cNvPr>
          <p:cNvSpPr>
            <a:spLocks noGrp="1"/>
          </p:cNvSpPr>
          <p:nvPr>
            <p:ph type="body" idx="13"/>
          </p:nvPr>
        </p:nvSpPr>
        <p:spPr/>
        <p:txBody>
          <a:bodyPr/>
          <a:lstStyle/>
          <a:p>
            <a:r>
              <a:rPr lang="en-US" dirty="0"/>
              <a:t>Setting the notifications for people lets you know when they become available in Teams!</a:t>
            </a:r>
          </a:p>
        </p:txBody>
      </p:sp>
      <p:sp>
        <p:nvSpPr>
          <p:cNvPr id="4" name="Slide Number Placeholder 3">
            <a:extLst>
              <a:ext uri="{FF2B5EF4-FFF2-40B4-BE49-F238E27FC236}">
                <a16:creationId xmlns:a16="http://schemas.microsoft.com/office/drawing/2014/main" id="{C1D60045-D24F-40ED-B565-FBF66F97DE1C}"/>
              </a:ext>
            </a:extLst>
          </p:cNvPr>
          <p:cNvSpPr>
            <a:spLocks noGrp="1"/>
          </p:cNvSpPr>
          <p:nvPr>
            <p:ph type="sldNum" sz="quarter" idx="15"/>
          </p:nvPr>
        </p:nvSpPr>
        <p:spPr/>
        <p:txBody>
          <a:bodyPr/>
          <a:lstStyle/>
          <a:p>
            <a:fld id="{4280E9C5-1037-426A-A9C0-84B4DEAA1086}" type="slidenum">
              <a:rPr lang="en-PH" smtClean="0"/>
              <a:pPr/>
              <a:t>15</a:t>
            </a:fld>
            <a:endParaRPr lang="en-PH"/>
          </a:p>
        </p:txBody>
      </p:sp>
      <p:pic>
        <p:nvPicPr>
          <p:cNvPr id="6" name="Picture 5">
            <a:extLst>
              <a:ext uri="{FF2B5EF4-FFF2-40B4-BE49-F238E27FC236}">
                <a16:creationId xmlns:a16="http://schemas.microsoft.com/office/drawing/2014/main" id="{BC436246-AA74-44C9-B0C8-A5B206EED20C}"/>
              </a:ext>
            </a:extLst>
          </p:cNvPr>
          <p:cNvPicPr>
            <a:picLocks noChangeAspect="1"/>
          </p:cNvPicPr>
          <p:nvPr/>
        </p:nvPicPr>
        <p:blipFill>
          <a:blip r:embed="rId3"/>
          <a:stretch>
            <a:fillRect/>
          </a:stretch>
        </p:blipFill>
        <p:spPr>
          <a:xfrm>
            <a:off x="6912420" y="1698862"/>
            <a:ext cx="4432605" cy="4418736"/>
          </a:xfrm>
          <a:prstGeom prst="rect">
            <a:avLst/>
          </a:prstGeom>
        </p:spPr>
      </p:pic>
      <p:sp>
        <p:nvSpPr>
          <p:cNvPr id="7" name="TextBox 6">
            <a:extLst>
              <a:ext uri="{FF2B5EF4-FFF2-40B4-BE49-F238E27FC236}">
                <a16:creationId xmlns:a16="http://schemas.microsoft.com/office/drawing/2014/main" id="{9DF47837-C744-0046-95CA-4896F241956C}"/>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68890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7B7B-7B54-4B41-A25A-32B89DBAD23A}"/>
              </a:ext>
            </a:extLst>
          </p:cNvPr>
          <p:cNvSpPr>
            <a:spLocks noGrp="1"/>
          </p:cNvSpPr>
          <p:nvPr>
            <p:ph type="title"/>
          </p:nvPr>
        </p:nvSpPr>
        <p:spPr/>
        <p:txBody>
          <a:bodyPr/>
          <a:lstStyle/>
          <a:p>
            <a:r>
              <a:rPr lang="en-US" dirty="0"/>
              <a:t>Settings – Notifications - People (cont.)</a:t>
            </a:r>
          </a:p>
        </p:txBody>
      </p:sp>
      <p:sp>
        <p:nvSpPr>
          <p:cNvPr id="3" name="Content Placeholder 2">
            <a:extLst>
              <a:ext uri="{FF2B5EF4-FFF2-40B4-BE49-F238E27FC236}">
                <a16:creationId xmlns:a16="http://schemas.microsoft.com/office/drawing/2014/main" id="{B74326AA-E90E-4AE6-999C-025376F74155}"/>
              </a:ext>
            </a:extLst>
          </p:cNvPr>
          <p:cNvSpPr>
            <a:spLocks noGrp="1"/>
          </p:cNvSpPr>
          <p:nvPr>
            <p:ph idx="1"/>
          </p:nvPr>
        </p:nvSpPr>
        <p:spPr/>
        <p:txBody>
          <a:bodyPr/>
          <a:lstStyle/>
          <a:p>
            <a:r>
              <a:rPr lang="en-US" dirty="0"/>
              <a:t>Type in someone’s name and you can get their status notifications when they become free in Teams</a:t>
            </a:r>
            <a:endParaRPr lang="en-US"/>
          </a:p>
        </p:txBody>
      </p:sp>
      <p:sp>
        <p:nvSpPr>
          <p:cNvPr id="5" name="Text Placeholder 4">
            <a:extLst>
              <a:ext uri="{FF2B5EF4-FFF2-40B4-BE49-F238E27FC236}">
                <a16:creationId xmlns:a16="http://schemas.microsoft.com/office/drawing/2014/main" id="{541D8EEA-11CE-4F37-B2F5-AD0E5600D978}"/>
              </a:ext>
            </a:extLst>
          </p:cNvPr>
          <p:cNvSpPr>
            <a:spLocks noGrp="1"/>
          </p:cNvSpPr>
          <p:nvPr>
            <p:ph type="body" idx="13"/>
          </p:nvPr>
        </p:nvSpPr>
        <p:spPr/>
        <p:txBody>
          <a:bodyPr/>
          <a:lstStyle/>
          <a:p>
            <a:r>
              <a:rPr lang="en-US" dirty="0"/>
              <a:t>Super helpful if you know they are in a meeting/on do not disturb</a:t>
            </a:r>
          </a:p>
        </p:txBody>
      </p:sp>
      <p:sp>
        <p:nvSpPr>
          <p:cNvPr id="4" name="Slide Number Placeholder 3">
            <a:extLst>
              <a:ext uri="{FF2B5EF4-FFF2-40B4-BE49-F238E27FC236}">
                <a16:creationId xmlns:a16="http://schemas.microsoft.com/office/drawing/2014/main" id="{E55A87E2-9C5D-4060-8210-40FD47C4C3EC}"/>
              </a:ext>
            </a:extLst>
          </p:cNvPr>
          <p:cNvSpPr>
            <a:spLocks noGrp="1"/>
          </p:cNvSpPr>
          <p:nvPr>
            <p:ph type="sldNum" sz="quarter" idx="15"/>
          </p:nvPr>
        </p:nvSpPr>
        <p:spPr/>
        <p:txBody>
          <a:bodyPr/>
          <a:lstStyle/>
          <a:p>
            <a:fld id="{4280E9C5-1037-426A-A9C0-84B4DEAA1086}" type="slidenum">
              <a:rPr lang="en-PH" smtClean="0"/>
              <a:pPr/>
              <a:t>16</a:t>
            </a:fld>
            <a:endParaRPr lang="en-PH"/>
          </a:p>
        </p:txBody>
      </p:sp>
      <p:sp>
        <p:nvSpPr>
          <p:cNvPr id="8" name="Rectangle 7">
            <a:extLst>
              <a:ext uri="{FF2B5EF4-FFF2-40B4-BE49-F238E27FC236}">
                <a16:creationId xmlns:a16="http://schemas.microsoft.com/office/drawing/2014/main" id="{FFA0D390-7A76-4B78-A609-894F564579CB}"/>
              </a:ext>
            </a:extLst>
          </p:cNvPr>
          <p:cNvSpPr/>
          <p:nvPr/>
        </p:nvSpPr>
        <p:spPr>
          <a:xfrm flipV="1">
            <a:off x="7614877" y="2908407"/>
            <a:ext cx="480252" cy="1421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FC68CC3-2D22-6A4B-B998-21E5843D6C0B}"/>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pic>
        <p:nvPicPr>
          <p:cNvPr id="12" name="Picture 11">
            <a:extLst>
              <a:ext uri="{FF2B5EF4-FFF2-40B4-BE49-F238E27FC236}">
                <a16:creationId xmlns:a16="http://schemas.microsoft.com/office/drawing/2014/main" id="{BF037333-7C8D-4F07-A9AD-8C76ADD43B86}"/>
              </a:ext>
            </a:extLst>
          </p:cNvPr>
          <p:cNvPicPr>
            <a:picLocks noChangeAspect="1"/>
          </p:cNvPicPr>
          <p:nvPr/>
        </p:nvPicPr>
        <p:blipFill>
          <a:blip r:embed="rId5"/>
          <a:stretch>
            <a:fillRect/>
          </a:stretch>
        </p:blipFill>
        <p:spPr>
          <a:xfrm>
            <a:off x="4467092" y="2474976"/>
            <a:ext cx="7483607" cy="4383024"/>
          </a:xfrm>
          <a:prstGeom prst="rect">
            <a:avLst/>
          </a:prstGeom>
        </p:spPr>
      </p:pic>
    </p:spTree>
    <p:extLst>
      <p:ext uri="{BB962C8B-B14F-4D97-AF65-F5344CB8AC3E}">
        <p14:creationId xmlns:p14="http://schemas.microsoft.com/office/powerpoint/2010/main" val="268505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C0AE-0558-4EC3-A96D-693C356E3C5C}"/>
              </a:ext>
            </a:extLst>
          </p:cNvPr>
          <p:cNvSpPr>
            <a:spLocks noGrp="1"/>
          </p:cNvSpPr>
          <p:nvPr>
            <p:ph type="title"/>
          </p:nvPr>
        </p:nvSpPr>
        <p:spPr/>
        <p:txBody>
          <a:bodyPr/>
          <a:lstStyle/>
          <a:p>
            <a:r>
              <a:rPr lang="en-US" dirty="0"/>
              <a:t>Settings – Notifications - People (cont.)</a:t>
            </a:r>
          </a:p>
        </p:txBody>
      </p:sp>
      <p:sp>
        <p:nvSpPr>
          <p:cNvPr id="3" name="Content Placeholder 2">
            <a:extLst>
              <a:ext uri="{FF2B5EF4-FFF2-40B4-BE49-F238E27FC236}">
                <a16:creationId xmlns:a16="http://schemas.microsoft.com/office/drawing/2014/main" id="{C588DF5D-0948-4A6B-874A-9C597D822CC5}"/>
              </a:ext>
            </a:extLst>
          </p:cNvPr>
          <p:cNvSpPr>
            <a:spLocks noGrp="1"/>
          </p:cNvSpPr>
          <p:nvPr>
            <p:ph idx="1"/>
          </p:nvPr>
        </p:nvSpPr>
        <p:spPr>
          <a:xfrm>
            <a:off x="526385" y="1871612"/>
            <a:ext cx="1991963" cy="4073237"/>
          </a:xfrm>
        </p:spPr>
        <p:txBody>
          <a:bodyPr/>
          <a:lstStyle/>
          <a:p>
            <a:r>
              <a:rPr lang="en-US" dirty="0"/>
              <a:t>You can manage the list (turn off users you no longer want to be notified of status changes)</a:t>
            </a:r>
          </a:p>
          <a:p>
            <a:endParaRPr lang="en-US" dirty="0"/>
          </a:p>
        </p:txBody>
      </p:sp>
      <p:sp>
        <p:nvSpPr>
          <p:cNvPr id="5" name="Text Placeholder 4">
            <a:extLst>
              <a:ext uri="{FF2B5EF4-FFF2-40B4-BE49-F238E27FC236}">
                <a16:creationId xmlns:a16="http://schemas.microsoft.com/office/drawing/2014/main" id="{C1F0AFA5-54DD-469A-8853-E13DDBF29D19}"/>
              </a:ext>
            </a:extLst>
          </p:cNvPr>
          <p:cNvSpPr>
            <a:spLocks noGrp="1"/>
          </p:cNvSpPr>
          <p:nvPr>
            <p:ph type="body" idx="13"/>
          </p:nvPr>
        </p:nvSpPr>
        <p:spPr/>
        <p:txBody>
          <a:bodyPr/>
          <a:lstStyle/>
          <a:p>
            <a:r>
              <a:rPr lang="en-US" dirty="0"/>
              <a:t>You get a list of everyone set for status changes here</a:t>
            </a:r>
          </a:p>
        </p:txBody>
      </p:sp>
      <p:sp>
        <p:nvSpPr>
          <p:cNvPr id="4" name="Slide Number Placeholder 3">
            <a:extLst>
              <a:ext uri="{FF2B5EF4-FFF2-40B4-BE49-F238E27FC236}">
                <a16:creationId xmlns:a16="http://schemas.microsoft.com/office/drawing/2014/main" id="{7B312BF3-AA9D-4E9A-AF4C-0CDC7BEAC9CB}"/>
              </a:ext>
            </a:extLst>
          </p:cNvPr>
          <p:cNvSpPr>
            <a:spLocks noGrp="1"/>
          </p:cNvSpPr>
          <p:nvPr>
            <p:ph type="sldNum" sz="quarter" idx="15"/>
          </p:nvPr>
        </p:nvSpPr>
        <p:spPr/>
        <p:txBody>
          <a:bodyPr/>
          <a:lstStyle/>
          <a:p>
            <a:fld id="{4280E9C5-1037-426A-A9C0-84B4DEAA1086}" type="slidenum">
              <a:rPr lang="en-PH" smtClean="0"/>
              <a:pPr/>
              <a:t>17</a:t>
            </a:fld>
            <a:endParaRPr lang="en-PH"/>
          </a:p>
        </p:txBody>
      </p:sp>
      <p:pic>
        <p:nvPicPr>
          <p:cNvPr id="10" name="Picture 9" descr="Graphical user interface, application, Teams&#10;&#10;Description automatically generated">
            <a:extLst>
              <a:ext uri="{FF2B5EF4-FFF2-40B4-BE49-F238E27FC236}">
                <a16:creationId xmlns:a16="http://schemas.microsoft.com/office/drawing/2014/main" id="{64909704-EE23-5741-A82B-57E90D8F7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192" y="1993692"/>
            <a:ext cx="7716257" cy="4699415"/>
          </a:xfrm>
          <a:prstGeom prst="rect">
            <a:avLst/>
          </a:prstGeom>
        </p:spPr>
      </p:pic>
      <p:sp>
        <p:nvSpPr>
          <p:cNvPr id="11" name="TextBox 10">
            <a:extLst>
              <a:ext uri="{FF2B5EF4-FFF2-40B4-BE49-F238E27FC236}">
                <a16:creationId xmlns:a16="http://schemas.microsoft.com/office/drawing/2014/main" id="{8BF9DA35-BB15-B444-8710-8CAFF72A022E}"/>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2514321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4B031-59CA-4D73-9FCB-75D2DAD9FF33}"/>
              </a:ext>
            </a:extLst>
          </p:cNvPr>
          <p:cNvSpPr>
            <a:spLocks noGrp="1"/>
          </p:cNvSpPr>
          <p:nvPr>
            <p:ph type="title"/>
          </p:nvPr>
        </p:nvSpPr>
        <p:spPr/>
        <p:txBody>
          <a:bodyPr/>
          <a:lstStyle/>
          <a:p>
            <a:pPr marL="0" algn="l" rtl="0" eaLnBrk="1" latinLnBrk="0" hangingPunct="1">
              <a:spcBef>
                <a:spcPts val="0"/>
              </a:spcBef>
              <a:spcAft>
                <a:spcPts val="0"/>
              </a:spcAft>
            </a:pPr>
            <a:r>
              <a:rPr lang="en-US" b="0" kern="1200" dirty="0">
                <a:solidFill>
                  <a:srgbClr val="191919"/>
                </a:solidFill>
                <a:effectLst/>
                <a:latin typeface="Source Sans Pro Light" panose="020B0403030403020204" pitchFamily="34" charset="0"/>
                <a:ea typeface="+mn-ea"/>
                <a:cs typeface="+mn-cs"/>
              </a:rPr>
              <a:t>Other Interface Areas</a:t>
            </a:r>
            <a:endParaRPr lang="en-US" sz="4000" dirty="0">
              <a:effectLst/>
            </a:endParaRPr>
          </a:p>
        </p:txBody>
      </p:sp>
      <p:sp>
        <p:nvSpPr>
          <p:cNvPr id="3" name="Content Placeholder 2">
            <a:extLst>
              <a:ext uri="{FF2B5EF4-FFF2-40B4-BE49-F238E27FC236}">
                <a16:creationId xmlns:a16="http://schemas.microsoft.com/office/drawing/2014/main" id="{794B67AF-2159-4D29-A6B2-D280E180CD30}"/>
              </a:ext>
            </a:extLst>
          </p:cNvPr>
          <p:cNvSpPr>
            <a:spLocks noGrp="1"/>
          </p:cNvSpPr>
          <p:nvPr>
            <p:ph idx="1"/>
          </p:nvPr>
        </p:nvSpPr>
        <p:spPr>
          <a:xfrm>
            <a:off x="526385" y="1871612"/>
            <a:ext cx="2741471" cy="4073237"/>
          </a:xfrm>
        </p:spPr>
        <p:txBody>
          <a:bodyPr/>
          <a:lstStyle/>
          <a:p>
            <a:r>
              <a:rPr lang="en-GB" dirty="0"/>
              <a:t>Changing the font size in Teams is not intuitive (it’s under your picture in the upper right or CTRL + and CTRL -)</a:t>
            </a:r>
          </a:p>
          <a:p>
            <a:r>
              <a:rPr lang="en-GB" dirty="0"/>
              <a:t>Settings are under you photo (not intuitive until you know about it)</a:t>
            </a:r>
          </a:p>
          <a:p>
            <a:r>
              <a:rPr lang="en-GB" dirty="0"/>
              <a:t>Anywhere you see the three dots (it’s like a menu)</a:t>
            </a:r>
          </a:p>
          <a:p>
            <a:endParaRPr lang="en-US" dirty="0"/>
          </a:p>
        </p:txBody>
      </p:sp>
      <p:sp>
        <p:nvSpPr>
          <p:cNvPr id="4" name="Text Placeholder 3">
            <a:extLst>
              <a:ext uri="{FF2B5EF4-FFF2-40B4-BE49-F238E27FC236}">
                <a16:creationId xmlns:a16="http://schemas.microsoft.com/office/drawing/2014/main" id="{39674612-A600-4350-A423-228AC9A4A872}"/>
              </a:ext>
            </a:extLst>
          </p:cNvPr>
          <p:cNvSpPr>
            <a:spLocks noGrp="1"/>
          </p:cNvSpPr>
          <p:nvPr>
            <p:ph type="body" idx="13"/>
          </p:nvPr>
        </p:nvSpPr>
        <p:spPr/>
        <p:txBody>
          <a:bodyPr/>
          <a:lstStyle/>
          <a:p>
            <a:r>
              <a:rPr lang="en-US" dirty="0"/>
              <a:t>Key Takeaways</a:t>
            </a:r>
          </a:p>
        </p:txBody>
      </p:sp>
      <p:sp>
        <p:nvSpPr>
          <p:cNvPr id="6" name="Slide Number Placeholder 5">
            <a:extLst>
              <a:ext uri="{FF2B5EF4-FFF2-40B4-BE49-F238E27FC236}">
                <a16:creationId xmlns:a16="http://schemas.microsoft.com/office/drawing/2014/main" id="{C157DBD5-9CFE-44AB-911D-12AE287742BC}"/>
              </a:ext>
            </a:extLst>
          </p:cNvPr>
          <p:cNvSpPr>
            <a:spLocks noGrp="1"/>
          </p:cNvSpPr>
          <p:nvPr>
            <p:ph type="sldNum" sz="quarter" idx="15"/>
          </p:nvPr>
        </p:nvSpPr>
        <p:spPr/>
        <p:txBody>
          <a:bodyPr/>
          <a:lstStyle/>
          <a:p>
            <a:pPr>
              <a:defRPr/>
            </a:pPr>
            <a:fld id="{8CE6CA28-98DB-4FC0-8DC5-1106CE4003BA}" type="slidenum">
              <a:rPr lang="en-PH" smtClean="0"/>
              <a:pPr>
                <a:defRPr/>
              </a:pPr>
              <a:t>18</a:t>
            </a:fld>
            <a:endParaRPr lang="en-PH"/>
          </a:p>
        </p:txBody>
      </p:sp>
      <p:pic>
        <p:nvPicPr>
          <p:cNvPr id="7" name="Picture 6" descr="Graphical user interface, application, Teams&#10;&#10;Description automatically generated">
            <a:extLst>
              <a:ext uri="{FF2B5EF4-FFF2-40B4-BE49-F238E27FC236}">
                <a16:creationId xmlns:a16="http://schemas.microsoft.com/office/drawing/2014/main" id="{39EA6159-DD77-8240-B77E-663761689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072" y="2191854"/>
            <a:ext cx="7670378" cy="4666146"/>
          </a:xfrm>
          <a:prstGeom prst="rect">
            <a:avLst/>
          </a:prstGeom>
        </p:spPr>
      </p:pic>
      <p:sp>
        <p:nvSpPr>
          <p:cNvPr id="9" name="TextBox 8">
            <a:extLst>
              <a:ext uri="{FF2B5EF4-FFF2-40B4-BE49-F238E27FC236}">
                <a16:creationId xmlns:a16="http://schemas.microsoft.com/office/drawing/2014/main" id="{5576590F-3C92-E94C-9F61-D92B44814682}"/>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1187575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68B7-D7DA-43CB-A63D-F585BCFE4FAC}"/>
              </a:ext>
            </a:extLst>
          </p:cNvPr>
          <p:cNvSpPr>
            <a:spLocks noGrp="1"/>
          </p:cNvSpPr>
          <p:nvPr>
            <p:ph type="title"/>
          </p:nvPr>
        </p:nvSpPr>
        <p:spPr/>
        <p:txBody>
          <a:bodyPr/>
          <a:lstStyle/>
          <a:p>
            <a:r>
              <a:rPr lang="en-US" dirty="0"/>
              <a:t>Search in the middle of the Menu Bar</a:t>
            </a:r>
          </a:p>
        </p:txBody>
      </p:sp>
      <p:sp>
        <p:nvSpPr>
          <p:cNvPr id="3" name="Content Placeholder 2">
            <a:extLst>
              <a:ext uri="{FF2B5EF4-FFF2-40B4-BE49-F238E27FC236}">
                <a16:creationId xmlns:a16="http://schemas.microsoft.com/office/drawing/2014/main" id="{8968F242-DB96-4AC2-BE13-0DA0F5CD805E}"/>
              </a:ext>
            </a:extLst>
          </p:cNvPr>
          <p:cNvSpPr>
            <a:spLocks noGrp="1"/>
          </p:cNvSpPr>
          <p:nvPr>
            <p:ph idx="1"/>
          </p:nvPr>
        </p:nvSpPr>
        <p:spPr>
          <a:xfrm>
            <a:off x="526385" y="1871612"/>
            <a:ext cx="3999895" cy="4073237"/>
          </a:xfrm>
        </p:spPr>
        <p:txBody>
          <a:bodyPr/>
          <a:lstStyle/>
          <a:p>
            <a:r>
              <a:rPr lang="en-US" dirty="0"/>
              <a:t>Search for just about anything – chats, teams, channels</a:t>
            </a:r>
          </a:p>
        </p:txBody>
      </p:sp>
      <p:sp>
        <p:nvSpPr>
          <p:cNvPr id="5" name="Text Placeholder 4">
            <a:extLst>
              <a:ext uri="{FF2B5EF4-FFF2-40B4-BE49-F238E27FC236}">
                <a16:creationId xmlns:a16="http://schemas.microsoft.com/office/drawing/2014/main" id="{C6697EC9-89CD-45DB-8D7B-03D9C3163516}"/>
              </a:ext>
            </a:extLst>
          </p:cNvPr>
          <p:cNvSpPr>
            <a:spLocks noGrp="1"/>
          </p:cNvSpPr>
          <p:nvPr>
            <p:ph type="body" idx="13"/>
          </p:nvPr>
        </p:nvSpPr>
        <p:spPr/>
        <p:txBody>
          <a:bodyPr/>
          <a:lstStyle/>
          <a:p>
            <a:r>
              <a:rPr lang="en-US" dirty="0"/>
              <a:t>Lots of great tricks and shortcuts available here!</a:t>
            </a:r>
          </a:p>
        </p:txBody>
      </p:sp>
      <p:sp>
        <p:nvSpPr>
          <p:cNvPr id="4" name="Slide Number Placeholder 3">
            <a:extLst>
              <a:ext uri="{FF2B5EF4-FFF2-40B4-BE49-F238E27FC236}">
                <a16:creationId xmlns:a16="http://schemas.microsoft.com/office/drawing/2014/main" id="{840E3B91-A383-4D3D-860A-3F20383BA854}"/>
              </a:ext>
            </a:extLst>
          </p:cNvPr>
          <p:cNvSpPr>
            <a:spLocks noGrp="1"/>
          </p:cNvSpPr>
          <p:nvPr>
            <p:ph type="sldNum" sz="quarter" idx="15"/>
          </p:nvPr>
        </p:nvSpPr>
        <p:spPr/>
        <p:txBody>
          <a:bodyPr/>
          <a:lstStyle/>
          <a:p>
            <a:fld id="{4280E9C5-1037-426A-A9C0-84B4DEAA1086}" type="slidenum">
              <a:rPr lang="en-PH" smtClean="0"/>
              <a:pPr/>
              <a:t>19</a:t>
            </a:fld>
            <a:endParaRPr lang="en-PH"/>
          </a:p>
        </p:txBody>
      </p:sp>
      <p:pic>
        <p:nvPicPr>
          <p:cNvPr id="6" name="Picture 5">
            <a:extLst>
              <a:ext uri="{FF2B5EF4-FFF2-40B4-BE49-F238E27FC236}">
                <a16:creationId xmlns:a16="http://schemas.microsoft.com/office/drawing/2014/main" id="{10B0A95B-E8CB-4CDC-9806-E5717CE222A6}"/>
              </a:ext>
            </a:extLst>
          </p:cNvPr>
          <p:cNvPicPr>
            <a:picLocks noChangeAspect="1"/>
          </p:cNvPicPr>
          <p:nvPr/>
        </p:nvPicPr>
        <p:blipFill>
          <a:blip r:embed="rId2"/>
          <a:stretch>
            <a:fillRect/>
          </a:stretch>
        </p:blipFill>
        <p:spPr>
          <a:xfrm>
            <a:off x="4617498" y="1713397"/>
            <a:ext cx="7232141" cy="4231452"/>
          </a:xfrm>
          <a:prstGeom prst="rect">
            <a:avLst/>
          </a:prstGeom>
        </p:spPr>
      </p:pic>
      <p:sp>
        <p:nvSpPr>
          <p:cNvPr id="7" name="TextBox 6">
            <a:extLst>
              <a:ext uri="{FF2B5EF4-FFF2-40B4-BE49-F238E27FC236}">
                <a16:creationId xmlns:a16="http://schemas.microsoft.com/office/drawing/2014/main" id="{BE15E660-61C0-E24D-AF2A-49870D36C646}"/>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spTree>
    <p:extLst>
      <p:ext uri="{BB962C8B-B14F-4D97-AF65-F5344CB8AC3E}">
        <p14:creationId xmlns:p14="http://schemas.microsoft.com/office/powerpoint/2010/main" val="352378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AB96-BD92-4779-A1F8-1AF7F5276738}"/>
              </a:ext>
            </a:extLst>
          </p:cNvPr>
          <p:cNvSpPr>
            <a:spLocks noGrp="1"/>
          </p:cNvSpPr>
          <p:nvPr>
            <p:ph type="title"/>
          </p:nvPr>
        </p:nvSpPr>
        <p:spPr/>
        <p:txBody>
          <a:bodyPr/>
          <a:lstStyle/>
          <a:p>
            <a:r>
              <a:rPr lang="en-US">
                <a:latin typeface="Segoe UI Light"/>
                <a:cs typeface="Segoe UI Light"/>
              </a:rPr>
              <a:t>Agenda</a:t>
            </a:r>
          </a:p>
        </p:txBody>
      </p:sp>
      <p:sp>
        <p:nvSpPr>
          <p:cNvPr id="3" name="Text Placeholder 2">
            <a:extLst>
              <a:ext uri="{FF2B5EF4-FFF2-40B4-BE49-F238E27FC236}">
                <a16:creationId xmlns:a16="http://schemas.microsoft.com/office/drawing/2014/main" id="{D037D825-18AC-4140-8FCD-6CF3FB7B6B6E}"/>
              </a:ext>
            </a:extLst>
          </p:cNvPr>
          <p:cNvSpPr>
            <a:spLocks noGrp="1"/>
          </p:cNvSpPr>
          <p:nvPr>
            <p:ph type="body" sz="quarter" idx="14"/>
          </p:nvPr>
        </p:nvSpPr>
        <p:spPr/>
        <p:txBody>
          <a:bodyPr/>
          <a:lstStyle/>
          <a:p>
            <a:pPr marL="171450">
              <a:spcBef>
                <a:spcPts val="0"/>
              </a:spcBef>
              <a:spcAft>
                <a:spcPts val="0"/>
              </a:spcAft>
            </a:pPr>
            <a:r>
              <a:rPr lang="en-US" sz="1600" b="0" dirty="0">
                <a:latin typeface="Source Sans Pro" panose="020B0503030403020204" pitchFamily="34" charset="0"/>
                <a:ea typeface="Source Sans Pro" panose="020B0503030403020204" pitchFamily="34" charset="0"/>
              </a:rPr>
              <a:t>Teams Interface and Common Terms</a:t>
            </a:r>
          </a:p>
          <a:p>
            <a:pPr marL="171450">
              <a:spcBef>
                <a:spcPts val="0"/>
              </a:spcBef>
              <a:spcAft>
                <a:spcPts val="0"/>
              </a:spcAft>
            </a:pPr>
            <a:r>
              <a:rPr lang="en-US" sz="1600" b="0" dirty="0">
                <a:latin typeface="Source Sans Pro" panose="020B0503030403020204" pitchFamily="34" charset="0"/>
                <a:ea typeface="Source Sans Pro" panose="020B0503030403020204" pitchFamily="34" charset="0"/>
              </a:rPr>
              <a:t>Other Interface Areas</a:t>
            </a:r>
            <a:endParaRPr lang="en-US" sz="1600" b="0" kern="1200" dirty="0">
              <a:solidFill>
                <a:schemeClr val="tx1"/>
              </a:solidFill>
              <a:latin typeface="Source Sans Pro" panose="020B0503030403020204" pitchFamily="34" charset="0"/>
              <a:ea typeface="Source Sans Pro" panose="020B0503030403020204" pitchFamily="34" charset="0"/>
              <a:cs typeface="+mn-cs"/>
            </a:endParaRPr>
          </a:p>
          <a:p>
            <a:pPr marL="171450">
              <a:spcBef>
                <a:spcPts val="0"/>
              </a:spcBef>
              <a:spcAft>
                <a:spcPts val="0"/>
              </a:spcAft>
            </a:pPr>
            <a:r>
              <a:rPr lang="en-US" sz="1600" b="0" kern="1200" dirty="0">
                <a:solidFill>
                  <a:schemeClr val="tx1"/>
                </a:solidFill>
                <a:latin typeface="Source Sans Pro" panose="020B0503030403020204" pitchFamily="34" charset="0"/>
                <a:ea typeface="Source Sans Pro" panose="020B0503030403020204" pitchFamily="34" charset="0"/>
                <a:cs typeface="+mn-cs"/>
              </a:rPr>
              <a:t>Browser vs Client Differences</a:t>
            </a:r>
          </a:p>
          <a:p>
            <a:pPr marL="171450">
              <a:spcBef>
                <a:spcPts val="0"/>
              </a:spcBef>
              <a:spcAft>
                <a:spcPts val="0"/>
              </a:spcAft>
            </a:pPr>
            <a:r>
              <a:rPr lang="en-US" sz="1600" dirty="0">
                <a:latin typeface="Source Sans Pro" panose="020B0503030403020204" pitchFamily="34" charset="0"/>
                <a:ea typeface="Source Sans Pro" panose="020B0503030403020204" pitchFamily="34" charset="0"/>
                <a:cs typeface="+mn-cs"/>
              </a:rPr>
              <a:t>Closing/Restarting Teams client</a:t>
            </a:r>
            <a:endParaRPr lang="en-US" sz="1600" b="0" kern="1200" dirty="0">
              <a:solidFill>
                <a:schemeClr val="tx1"/>
              </a:solidFill>
              <a:latin typeface="Source Sans Pro" panose="020B0503030403020204" pitchFamily="34" charset="0"/>
              <a:ea typeface="Source Sans Pro" panose="020B0503030403020204" pitchFamily="34" charset="0"/>
              <a:cs typeface="+mn-cs"/>
            </a:endParaRPr>
          </a:p>
          <a:p>
            <a:pPr marL="171450">
              <a:spcBef>
                <a:spcPts val="0"/>
              </a:spcBef>
              <a:spcAft>
                <a:spcPts val="0"/>
              </a:spcAft>
            </a:pPr>
            <a:r>
              <a:rPr lang="en-US" sz="1600" dirty="0">
                <a:latin typeface="Source Sans Pro" panose="020B0503030403020204" pitchFamily="34" charset="0"/>
                <a:ea typeface="Source Sans Pro" panose="020B0503030403020204" pitchFamily="34" charset="0"/>
              </a:rPr>
              <a:t>Changing Quickly (this is Microsoft’s fastest cadence of changes)</a:t>
            </a:r>
          </a:p>
          <a:p>
            <a:pPr marL="171450">
              <a:spcBef>
                <a:spcPts val="0"/>
              </a:spcBef>
              <a:spcAft>
                <a:spcPts val="0"/>
              </a:spcAft>
            </a:pPr>
            <a:r>
              <a:rPr lang="en-US" sz="1600" dirty="0">
                <a:latin typeface="Source Sans Pro" panose="020B0503030403020204" pitchFamily="34" charset="0"/>
                <a:ea typeface="Source Sans Pro" panose="020B0503030403020204" pitchFamily="34" charset="0"/>
              </a:rPr>
              <a:t>How to get to SharePoint (behind the scenes/extra functions)</a:t>
            </a:r>
          </a:p>
          <a:p>
            <a:pPr marL="171450">
              <a:spcBef>
                <a:spcPts val="0"/>
              </a:spcBef>
              <a:spcAft>
                <a:spcPts val="0"/>
              </a:spcAft>
            </a:pPr>
            <a:r>
              <a:rPr lang="en-US" sz="1600" dirty="0">
                <a:latin typeface="Source Sans Pro" panose="020B0503030403020204" pitchFamily="34" charset="0"/>
                <a:ea typeface="Source Sans Pro" panose="020B0503030403020204" pitchFamily="34" charset="0"/>
              </a:rPr>
              <a:t>OneNote for Channel as a Tab</a:t>
            </a:r>
            <a:endParaRPr lang="en-US" sz="1600" b="0" kern="1200" dirty="0">
              <a:solidFill>
                <a:schemeClr val="tx1"/>
              </a:solidFill>
              <a:latin typeface="Source Sans Pro" panose="020B0503030403020204" pitchFamily="34" charset="0"/>
              <a:ea typeface="Source Sans Pro" panose="020B0503030403020204" pitchFamily="34" charset="0"/>
              <a:cs typeface="+mn-cs"/>
            </a:endParaRPr>
          </a:p>
          <a:p>
            <a:pPr marL="171450">
              <a:spcBef>
                <a:spcPts val="0"/>
              </a:spcBef>
              <a:spcAft>
                <a:spcPts val="0"/>
              </a:spcAft>
            </a:pPr>
            <a:r>
              <a:rPr lang="en-US" sz="1600" b="0" kern="1200" dirty="0">
                <a:solidFill>
                  <a:schemeClr val="tx1"/>
                </a:solidFill>
                <a:latin typeface="Source Sans Pro" panose="020B0503030403020204" pitchFamily="34" charset="0"/>
                <a:ea typeface="Source Sans Pro" panose="020B0503030403020204" pitchFamily="34" charset="0"/>
                <a:cs typeface="+mn-cs"/>
              </a:rPr>
              <a:t>Resources</a:t>
            </a:r>
          </a:p>
          <a:p>
            <a:pPr marL="171450">
              <a:spcBef>
                <a:spcPts val="0"/>
              </a:spcBef>
              <a:spcAft>
                <a:spcPts val="0"/>
              </a:spcAft>
            </a:pPr>
            <a:r>
              <a:rPr lang="en-US" sz="1600" b="0" kern="1200" dirty="0">
                <a:solidFill>
                  <a:schemeClr val="tx1"/>
                </a:solidFill>
                <a:latin typeface="Source Sans Pro" panose="020B0503030403020204" pitchFamily="34" charset="0"/>
                <a:ea typeface="Source Sans Pro" panose="020B0503030403020204" pitchFamily="34" charset="0"/>
                <a:cs typeface="+mn-cs"/>
              </a:rPr>
              <a:t>Some Common Teams FAQ</a:t>
            </a:r>
          </a:p>
          <a:p>
            <a:pPr marL="171450">
              <a:spcBef>
                <a:spcPts val="0"/>
              </a:spcBef>
              <a:spcAft>
                <a:spcPts val="0"/>
              </a:spcAft>
            </a:pPr>
            <a:endParaRPr lang="en-US" sz="1600" dirty="0">
              <a:latin typeface="Source Sans Pro" panose="020B0503030403020204" pitchFamily="34" charset="0"/>
              <a:ea typeface="Source Sans Pro" panose="020B0503030403020204" pitchFamily="34" charset="0"/>
            </a:endParaRPr>
          </a:p>
          <a:p>
            <a:endParaRPr lang="en-US" dirty="0"/>
          </a:p>
        </p:txBody>
      </p:sp>
      <p:sp>
        <p:nvSpPr>
          <p:cNvPr id="4" name="Slide Number Placeholder 3">
            <a:extLst>
              <a:ext uri="{FF2B5EF4-FFF2-40B4-BE49-F238E27FC236}">
                <a16:creationId xmlns:a16="http://schemas.microsoft.com/office/drawing/2014/main" id="{4324286D-3113-431F-AB00-953AAF1A2161}"/>
              </a:ext>
            </a:extLst>
          </p:cNvPr>
          <p:cNvSpPr>
            <a:spLocks noGrp="1"/>
          </p:cNvSpPr>
          <p:nvPr>
            <p:ph type="sldNum" sz="quarter" idx="15"/>
          </p:nvPr>
        </p:nvSpPr>
        <p:spPr/>
        <p:txBody>
          <a:bodyPr/>
          <a:lstStyle/>
          <a:p>
            <a:pPr>
              <a:defRPr/>
            </a:pPr>
            <a:fld id="{01E8A570-4647-4A35-82EA-6DA26A47D82D}" type="slidenum">
              <a:rPr lang="en-PH" smtClean="0"/>
              <a:pPr>
                <a:defRPr/>
              </a:pPr>
              <a:t>2</a:t>
            </a:fld>
            <a:endParaRPr lang="en-PH"/>
          </a:p>
        </p:txBody>
      </p:sp>
      <p:sp>
        <p:nvSpPr>
          <p:cNvPr id="5" name="TextBox 4">
            <a:extLst>
              <a:ext uri="{FF2B5EF4-FFF2-40B4-BE49-F238E27FC236}">
                <a16:creationId xmlns:a16="http://schemas.microsoft.com/office/drawing/2014/main" id="{03F3A15D-0311-5844-9E3A-32C2D0B81F20}"/>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spTree>
    <p:extLst>
      <p:ext uri="{BB962C8B-B14F-4D97-AF65-F5344CB8AC3E}">
        <p14:creationId xmlns:p14="http://schemas.microsoft.com/office/powerpoint/2010/main" val="3627824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4EBD-945D-4B9A-B971-9028D24BD897}"/>
              </a:ext>
            </a:extLst>
          </p:cNvPr>
          <p:cNvSpPr>
            <a:spLocks noGrp="1"/>
          </p:cNvSpPr>
          <p:nvPr>
            <p:ph type="title"/>
          </p:nvPr>
        </p:nvSpPr>
        <p:spPr/>
        <p:txBody>
          <a:bodyPr/>
          <a:lstStyle/>
          <a:p>
            <a:r>
              <a:rPr lang="en-US" b="0" kern="1200" dirty="0">
                <a:solidFill>
                  <a:srgbClr val="191919"/>
                </a:solidFill>
                <a:effectLst/>
                <a:latin typeface="Source Sans Pro Light" panose="020B0403030403020204" pitchFamily="34" charset="0"/>
                <a:ea typeface="+mn-ea"/>
                <a:cs typeface="+mn-cs"/>
              </a:rPr>
              <a:t>Browser vs Client Differences</a:t>
            </a:r>
            <a:br>
              <a:rPr lang="en-US" sz="4000" dirty="0">
                <a:effectLst/>
              </a:rPr>
            </a:br>
            <a:endParaRPr lang="en-US" sz="4000" dirty="0"/>
          </a:p>
        </p:txBody>
      </p:sp>
      <p:sp>
        <p:nvSpPr>
          <p:cNvPr id="3" name="Text Placeholder 2">
            <a:extLst>
              <a:ext uri="{FF2B5EF4-FFF2-40B4-BE49-F238E27FC236}">
                <a16:creationId xmlns:a16="http://schemas.microsoft.com/office/drawing/2014/main" id="{3943B351-BD3D-44A9-9E06-D20B3EB89330}"/>
              </a:ext>
            </a:extLst>
          </p:cNvPr>
          <p:cNvSpPr>
            <a:spLocks noGrp="1"/>
          </p:cNvSpPr>
          <p:nvPr>
            <p:ph type="body" sz="quarter" idx="14"/>
          </p:nvPr>
        </p:nvSpPr>
        <p:spPr/>
        <p:txBody>
          <a:bodyPr/>
          <a:lstStyle/>
          <a:p>
            <a:r>
              <a:rPr lang="en-GB" dirty="0"/>
              <a:t>Look almost identical</a:t>
            </a:r>
          </a:p>
          <a:p>
            <a:r>
              <a:rPr lang="en-GB" dirty="0"/>
              <a:t>Differences are discovered when you are given instructions on where to find a setting</a:t>
            </a:r>
          </a:p>
          <a:p>
            <a:endParaRPr lang="en-GB" dirty="0"/>
          </a:p>
        </p:txBody>
      </p:sp>
      <p:sp>
        <p:nvSpPr>
          <p:cNvPr id="4" name="Slide Number Placeholder 3">
            <a:extLst>
              <a:ext uri="{FF2B5EF4-FFF2-40B4-BE49-F238E27FC236}">
                <a16:creationId xmlns:a16="http://schemas.microsoft.com/office/drawing/2014/main" id="{44BDC4BA-4B26-48FD-BF26-53BF77CB5804}"/>
              </a:ext>
            </a:extLst>
          </p:cNvPr>
          <p:cNvSpPr>
            <a:spLocks noGrp="1"/>
          </p:cNvSpPr>
          <p:nvPr>
            <p:ph type="sldNum" sz="quarter" idx="15"/>
          </p:nvPr>
        </p:nvSpPr>
        <p:spPr/>
        <p:txBody>
          <a:bodyPr/>
          <a:lstStyle/>
          <a:p>
            <a:pPr>
              <a:defRPr/>
            </a:pPr>
            <a:fld id="{797FDECE-C2B0-4AC4-AA8E-EBB3D597F6B3}" type="slidenum">
              <a:rPr lang="en-PH" smtClean="0"/>
              <a:pPr>
                <a:defRPr/>
              </a:pPr>
              <a:t>20</a:t>
            </a:fld>
            <a:endParaRPr lang="en-PH"/>
          </a:p>
        </p:txBody>
      </p:sp>
      <p:sp>
        <p:nvSpPr>
          <p:cNvPr id="5" name="TextBox 4">
            <a:extLst>
              <a:ext uri="{FF2B5EF4-FFF2-40B4-BE49-F238E27FC236}">
                <a16:creationId xmlns:a16="http://schemas.microsoft.com/office/drawing/2014/main" id="{E177063F-7CF2-ED4A-8AEA-347553342BED}"/>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2"/>
              </a:rPr>
              <a:t>https://www.linkedin.com/company/desaenterprises</a:t>
            </a:r>
            <a:r>
              <a:rPr lang="en-US" sz="1400" b="1" dirty="0"/>
              <a:t> </a:t>
            </a:r>
          </a:p>
          <a:p>
            <a:r>
              <a:rPr lang="en-US" sz="1400" b="1" dirty="0">
                <a:hlinkClick r:id="rId3"/>
              </a:rPr>
              <a:t>http://aka.ms/TipTuesday</a:t>
            </a:r>
            <a:r>
              <a:rPr lang="en-US" sz="1400" b="1" dirty="0"/>
              <a:t> </a:t>
            </a:r>
          </a:p>
        </p:txBody>
      </p:sp>
    </p:spTree>
    <p:extLst>
      <p:ext uri="{BB962C8B-B14F-4D97-AF65-F5344CB8AC3E}">
        <p14:creationId xmlns:p14="http://schemas.microsoft.com/office/powerpoint/2010/main" val="2687109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9789ED-18F7-4BB9-892C-E8C1C3993238}"/>
              </a:ext>
            </a:extLst>
          </p:cNvPr>
          <p:cNvSpPr>
            <a:spLocks noGrp="1"/>
          </p:cNvSpPr>
          <p:nvPr>
            <p:ph type="title"/>
          </p:nvPr>
        </p:nvSpPr>
        <p:spPr/>
        <p:txBody>
          <a:bodyPr/>
          <a:lstStyle/>
          <a:p>
            <a:r>
              <a:rPr lang="en-US" dirty="0"/>
              <a:t>Browser vs Teams client</a:t>
            </a:r>
          </a:p>
        </p:txBody>
      </p:sp>
      <p:sp>
        <p:nvSpPr>
          <p:cNvPr id="6" name="Content Placeholder 5">
            <a:extLst>
              <a:ext uri="{FF2B5EF4-FFF2-40B4-BE49-F238E27FC236}">
                <a16:creationId xmlns:a16="http://schemas.microsoft.com/office/drawing/2014/main" id="{DC71584B-0C18-42BB-BA91-4196EF94CA69}"/>
              </a:ext>
            </a:extLst>
          </p:cNvPr>
          <p:cNvSpPr>
            <a:spLocks noGrp="1"/>
          </p:cNvSpPr>
          <p:nvPr>
            <p:ph idx="1"/>
          </p:nvPr>
        </p:nvSpPr>
        <p:spPr>
          <a:xfrm>
            <a:off x="526385" y="1871612"/>
            <a:ext cx="5017441" cy="4073237"/>
          </a:xfrm>
        </p:spPr>
        <p:txBody>
          <a:bodyPr/>
          <a:lstStyle/>
          <a:p>
            <a:r>
              <a:rPr lang="en-US" dirty="0"/>
              <a:t>Best way to tell for a user is the client doesn’t have a browser title bar</a:t>
            </a:r>
          </a:p>
        </p:txBody>
      </p:sp>
      <p:sp>
        <p:nvSpPr>
          <p:cNvPr id="7" name="Text Placeholder 6">
            <a:extLst>
              <a:ext uri="{FF2B5EF4-FFF2-40B4-BE49-F238E27FC236}">
                <a16:creationId xmlns:a16="http://schemas.microsoft.com/office/drawing/2014/main" id="{3B85D6C7-B97E-4368-AA6C-D139D26EF743}"/>
              </a:ext>
            </a:extLst>
          </p:cNvPr>
          <p:cNvSpPr>
            <a:spLocks noGrp="1"/>
          </p:cNvSpPr>
          <p:nvPr>
            <p:ph type="body" idx="13"/>
          </p:nvPr>
        </p:nvSpPr>
        <p:spPr/>
        <p:txBody>
          <a:bodyPr/>
          <a:lstStyle/>
          <a:p>
            <a:r>
              <a:rPr lang="en-US" dirty="0"/>
              <a:t>Teams left rail has changed in the client application (off white/gray and new icons)</a:t>
            </a:r>
          </a:p>
        </p:txBody>
      </p:sp>
      <p:sp>
        <p:nvSpPr>
          <p:cNvPr id="4" name="Slide Number Placeholder 3">
            <a:extLst>
              <a:ext uri="{FF2B5EF4-FFF2-40B4-BE49-F238E27FC236}">
                <a16:creationId xmlns:a16="http://schemas.microsoft.com/office/drawing/2014/main" id="{892CCFC5-968A-4D2C-82AD-6F1FE8CAA356}"/>
              </a:ext>
            </a:extLst>
          </p:cNvPr>
          <p:cNvSpPr>
            <a:spLocks noGrp="1"/>
          </p:cNvSpPr>
          <p:nvPr>
            <p:ph type="sldNum" sz="quarter" idx="15"/>
          </p:nvPr>
        </p:nvSpPr>
        <p:spPr/>
        <p:txBody>
          <a:bodyPr/>
          <a:lstStyle/>
          <a:p>
            <a:pPr>
              <a:defRPr/>
            </a:pPr>
            <a:fld id="{797FDECE-C2B0-4AC4-AA8E-EBB3D597F6B3}" type="slidenum">
              <a:rPr lang="en-PH" smtClean="0"/>
              <a:pPr>
                <a:defRPr/>
              </a:pPr>
              <a:t>21</a:t>
            </a:fld>
            <a:endParaRPr lang="en-PH"/>
          </a:p>
        </p:txBody>
      </p:sp>
      <p:sp>
        <p:nvSpPr>
          <p:cNvPr id="10" name="TextBox 9">
            <a:extLst>
              <a:ext uri="{FF2B5EF4-FFF2-40B4-BE49-F238E27FC236}">
                <a16:creationId xmlns:a16="http://schemas.microsoft.com/office/drawing/2014/main" id="{876B3899-8862-B544-9776-745B97427CD7}"/>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pic>
        <p:nvPicPr>
          <p:cNvPr id="11" name="Picture 10">
            <a:extLst>
              <a:ext uri="{FF2B5EF4-FFF2-40B4-BE49-F238E27FC236}">
                <a16:creationId xmlns:a16="http://schemas.microsoft.com/office/drawing/2014/main" id="{7F5C7BBC-C603-4E9B-A48E-533FFF7FAFA1}"/>
              </a:ext>
            </a:extLst>
          </p:cNvPr>
          <p:cNvPicPr>
            <a:picLocks noChangeAspect="1"/>
          </p:cNvPicPr>
          <p:nvPr/>
        </p:nvPicPr>
        <p:blipFill>
          <a:blip r:embed="rId5"/>
          <a:stretch>
            <a:fillRect/>
          </a:stretch>
        </p:blipFill>
        <p:spPr>
          <a:xfrm>
            <a:off x="4408310" y="2438400"/>
            <a:ext cx="7529689" cy="4419600"/>
          </a:xfrm>
          <a:prstGeom prst="rect">
            <a:avLst/>
          </a:prstGeom>
        </p:spPr>
      </p:pic>
    </p:spTree>
    <p:extLst>
      <p:ext uri="{BB962C8B-B14F-4D97-AF65-F5344CB8AC3E}">
        <p14:creationId xmlns:p14="http://schemas.microsoft.com/office/powerpoint/2010/main" val="135206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672E-C278-4254-92D9-EDF9C11B96C3}"/>
              </a:ext>
            </a:extLst>
          </p:cNvPr>
          <p:cNvSpPr>
            <a:spLocks noGrp="1"/>
          </p:cNvSpPr>
          <p:nvPr>
            <p:ph type="title"/>
          </p:nvPr>
        </p:nvSpPr>
        <p:spPr/>
        <p:txBody>
          <a:bodyPr/>
          <a:lstStyle/>
          <a:p>
            <a:r>
              <a:rPr lang="en-US" dirty="0"/>
              <a:t>Browser vs Teams client</a:t>
            </a:r>
          </a:p>
        </p:txBody>
      </p:sp>
      <p:sp>
        <p:nvSpPr>
          <p:cNvPr id="3" name="Content Placeholder 2">
            <a:extLst>
              <a:ext uri="{FF2B5EF4-FFF2-40B4-BE49-F238E27FC236}">
                <a16:creationId xmlns:a16="http://schemas.microsoft.com/office/drawing/2014/main" id="{FCB71C1B-D3A0-4B6C-BB66-8AAB6CA50C30}"/>
              </a:ext>
            </a:extLst>
          </p:cNvPr>
          <p:cNvSpPr>
            <a:spLocks noGrp="1"/>
          </p:cNvSpPr>
          <p:nvPr>
            <p:ph idx="1"/>
          </p:nvPr>
        </p:nvSpPr>
        <p:spPr>
          <a:xfrm>
            <a:off x="526385" y="1871612"/>
            <a:ext cx="4284375" cy="4073237"/>
          </a:xfrm>
        </p:spPr>
        <p:txBody>
          <a:bodyPr/>
          <a:lstStyle/>
          <a:p>
            <a:r>
              <a:rPr lang="en-US" dirty="0"/>
              <a:t>If they are in a browser there will be certain functions with either different or missing options (picture or their initials in the upper right hand corner – settings – devices as an example)</a:t>
            </a:r>
          </a:p>
        </p:txBody>
      </p:sp>
      <p:sp>
        <p:nvSpPr>
          <p:cNvPr id="5" name="Text Placeholder 4">
            <a:extLst>
              <a:ext uri="{FF2B5EF4-FFF2-40B4-BE49-F238E27FC236}">
                <a16:creationId xmlns:a16="http://schemas.microsoft.com/office/drawing/2014/main" id="{07F24D2D-8945-45CF-86A3-89B45E08C89B}"/>
              </a:ext>
            </a:extLst>
          </p:cNvPr>
          <p:cNvSpPr>
            <a:spLocks noGrp="1"/>
          </p:cNvSpPr>
          <p:nvPr>
            <p:ph type="body" idx="13"/>
          </p:nvPr>
        </p:nvSpPr>
        <p:spPr/>
        <p:txBody>
          <a:bodyPr/>
          <a:lstStyle/>
          <a:p>
            <a:r>
              <a:rPr lang="en-US" dirty="0"/>
              <a:t>Microsoft Teams in a Browser has a browser window surrounding it </a:t>
            </a:r>
          </a:p>
        </p:txBody>
      </p:sp>
      <p:sp>
        <p:nvSpPr>
          <p:cNvPr id="4" name="Slide Number Placeholder 3">
            <a:extLst>
              <a:ext uri="{FF2B5EF4-FFF2-40B4-BE49-F238E27FC236}">
                <a16:creationId xmlns:a16="http://schemas.microsoft.com/office/drawing/2014/main" id="{26EA952C-DB44-4629-9574-D609E3661995}"/>
              </a:ext>
            </a:extLst>
          </p:cNvPr>
          <p:cNvSpPr>
            <a:spLocks noGrp="1"/>
          </p:cNvSpPr>
          <p:nvPr>
            <p:ph type="sldNum" sz="quarter" idx="15"/>
          </p:nvPr>
        </p:nvSpPr>
        <p:spPr/>
        <p:txBody>
          <a:bodyPr/>
          <a:lstStyle/>
          <a:p>
            <a:fld id="{4280E9C5-1037-426A-A9C0-84B4DEAA1086}" type="slidenum">
              <a:rPr lang="en-PH" smtClean="0"/>
              <a:pPr/>
              <a:t>22</a:t>
            </a:fld>
            <a:endParaRPr lang="en-PH"/>
          </a:p>
        </p:txBody>
      </p:sp>
      <p:sp>
        <p:nvSpPr>
          <p:cNvPr id="10" name="TextBox 9">
            <a:extLst>
              <a:ext uri="{FF2B5EF4-FFF2-40B4-BE49-F238E27FC236}">
                <a16:creationId xmlns:a16="http://schemas.microsoft.com/office/drawing/2014/main" id="{79FCA05E-E11D-BA49-AA61-D9EE06896056}"/>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pic>
        <p:nvPicPr>
          <p:cNvPr id="11" name="Picture 10">
            <a:extLst>
              <a:ext uri="{FF2B5EF4-FFF2-40B4-BE49-F238E27FC236}">
                <a16:creationId xmlns:a16="http://schemas.microsoft.com/office/drawing/2014/main" id="{171C10B3-078A-49DA-B291-8996E808E728}"/>
              </a:ext>
            </a:extLst>
          </p:cNvPr>
          <p:cNvPicPr>
            <a:picLocks noChangeAspect="1"/>
          </p:cNvPicPr>
          <p:nvPr/>
        </p:nvPicPr>
        <p:blipFill>
          <a:blip r:embed="rId5"/>
          <a:stretch>
            <a:fillRect/>
          </a:stretch>
        </p:blipFill>
        <p:spPr>
          <a:xfrm>
            <a:off x="4810760" y="2682010"/>
            <a:ext cx="7185042" cy="4175989"/>
          </a:xfrm>
          <a:prstGeom prst="rect">
            <a:avLst/>
          </a:prstGeom>
        </p:spPr>
      </p:pic>
    </p:spTree>
    <p:extLst>
      <p:ext uri="{BB962C8B-B14F-4D97-AF65-F5344CB8AC3E}">
        <p14:creationId xmlns:p14="http://schemas.microsoft.com/office/powerpoint/2010/main" val="2637110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22BC55-1707-42D4-9B18-124FC400ED1B}"/>
              </a:ext>
            </a:extLst>
          </p:cNvPr>
          <p:cNvSpPr>
            <a:spLocks noGrp="1"/>
          </p:cNvSpPr>
          <p:nvPr>
            <p:ph type="title"/>
          </p:nvPr>
        </p:nvSpPr>
        <p:spPr/>
        <p:txBody>
          <a:bodyPr/>
          <a:lstStyle/>
          <a:p>
            <a:r>
              <a:rPr lang="en-US" dirty="0"/>
              <a:t>Outlook Scheduling a Meeting</a:t>
            </a:r>
          </a:p>
        </p:txBody>
      </p:sp>
      <p:sp>
        <p:nvSpPr>
          <p:cNvPr id="2" name="Content Placeholder 1">
            <a:extLst>
              <a:ext uri="{FF2B5EF4-FFF2-40B4-BE49-F238E27FC236}">
                <a16:creationId xmlns:a16="http://schemas.microsoft.com/office/drawing/2014/main" id="{D9497DF7-3BEE-4EB9-9737-AA35D3E545AB}"/>
              </a:ext>
            </a:extLst>
          </p:cNvPr>
          <p:cNvSpPr>
            <a:spLocks noGrp="1"/>
          </p:cNvSpPr>
          <p:nvPr>
            <p:ph idx="1"/>
          </p:nvPr>
        </p:nvSpPr>
        <p:spPr>
          <a:xfrm>
            <a:off x="526386" y="1871612"/>
            <a:ext cx="4372186" cy="4073237"/>
          </a:xfrm>
        </p:spPr>
        <p:txBody>
          <a:bodyPr/>
          <a:lstStyle/>
          <a:p>
            <a:r>
              <a:rPr lang="en-US" dirty="0"/>
              <a:t>There are more features, it’s consistent with what people are doing today and unless they are leveraging a Teams feature that might be better to schedule within Teams, this is our suggestion/best practice</a:t>
            </a:r>
          </a:p>
        </p:txBody>
      </p:sp>
      <p:sp>
        <p:nvSpPr>
          <p:cNvPr id="3" name="Text Placeholder 2">
            <a:extLst>
              <a:ext uri="{FF2B5EF4-FFF2-40B4-BE49-F238E27FC236}">
                <a16:creationId xmlns:a16="http://schemas.microsoft.com/office/drawing/2014/main" id="{D5F843D9-3835-4314-A14D-46B7538C310A}"/>
              </a:ext>
            </a:extLst>
          </p:cNvPr>
          <p:cNvSpPr>
            <a:spLocks noGrp="1"/>
          </p:cNvSpPr>
          <p:nvPr>
            <p:ph type="body" idx="13"/>
          </p:nvPr>
        </p:nvSpPr>
        <p:spPr/>
        <p:txBody>
          <a:bodyPr/>
          <a:lstStyle/>
          <a:p>
            <a:r>
              <a:rPr lang="en-US" dirty="0"/>
              <a:t>Outlook is the suggested DEFAULT for people scheduling meetings</a:t>
            </a:r>
          </a:p>
        </p:txBody>
      </p:sp>
      <p:sp>
        <p:nvSpPr>
          <p:cNvPr id="4" name="Slide Number Placeholder 3">
            <a:extLst>
              <a:ext uri="{FF2B5EF4-FFF2-40B4-BE49-F238E27FC236}">
                <a16:creationId xmlns:a16="http://schemas.microsoft.com/office/drawing/2014/main" id="{D56267A6-F76B-49FC-B059-673FE37E1244}"/>
              </a:ext>
            </a:extLst>
          </p:cNvPr>
          <p:cNvSpPr>
            <a:spLocks noGrp="1"/>
          </p:cNvSpPr>
          <p:nvPr>
            <p:ph type="sldNum" sz="quarter" idx="15"/>
          </p:nvPr>
        </p:nvSpPr>
        <p:spPr/>
        <p:txBody>
          <a:bodyPr/>
          <a:lstStyle/>
          <a:p>
            <a:fld id="{4280E9C5-1037-426A-A9C0-84B4DEAA1086}" type="slidenum">
              <a:rPr lang="en-PH" smtClean="0"/>
              <a:pPr/>
              <a:t>23</a:t>
            </a:fld>
            <a:endParaRPr lang="en-PH"/>
          </a:p>
        </p:txBody>
      </p:sp>
      <p:pic>
        <p:nvPicPr>
          <p:cNvPr id="10" name="Picture 9">
            <a:extLst>
              <a:ext uri="{FF2B5EF4-FFF2-40B4-BE49-F238E27FC236}">
                <a16:creationId xmlns:a16="http://schemas.microsoft.com/office/drawing/2014/main" id="{11CCCF38-9FFA-4743-9E4D-465C2712B161}"/>
              </a:ext>
            </a:extLst>
          </p:cNvPr>
          <p:cNvPicPr>
            <a:picLocks noChangeAspect="1"/>
          </p:cNvPicPr>
          <p:nvPr/>
        </p:nvPicPr>
        <p:blipFill>
          <a:blip r:embed="rId3"/>
          <a:stretch>
            <a:fillRect/>
          </a:stretch>
        </p:blipFill>
        <p:spPr>
          <a:xfrm>
            <a:off x="5051604" y="1830049"/>
            <a:ext cx="6917835" cy="4114800"/>
          </a:xfrm>
          <a:prstGeom prst="rect">
            <a:avLst/>
          </a:prstGeom>
        </p:spPr>
      </p:pic>
      <p:sp>
        <p:nvSpPr>
          <p:cNvPr id="7" name="TextBox 6">
            <a:extLst>
              <a:ext uri="{FF2B5EF4-FFF2-40B4-BE49-F238E27FC236}">
                <a16:creationId xmlns:a16="http://schemas.microsoft.com/office/drawing/2014/main" id="{531AF6D2-FDF6-F541-A02A-8125B0461ECC}"/>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2359234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D3DD-7F0E-491F-BC00-E770FF8ADCC1}"/>
              </a:ext>
            </a:extLst>
          </p:cNvPr>
          <p:cNvSpPr>
            <a:spLocks noGrp="1"/>
          </p:cNvSpPr>
          <p:nvPr>
            <p:ph type="title"/>
          </p:nvPr>
        </p:nvSpPr>
        <p:spPr/>
        <p:txBody>
          <a:bodyPr/>
          <a:lstStyle/>
          <a:p>
            <a:r>
              <a:rPr lang="en-US" dirty="0"/>
              <a:t>Teams – you can see your Outlook Meetings!</a:t>
            </a:r>
          </a:p>
        </p:txBody>
      </p:sp>
      <p:sp>
        <p:nvSpPr>
          <p:cNvPr id="3" name="Content Placeholder 2">
            <a:extLst>
              <a:ext uri="{FF2B5EF4-FFF2-40B4-BE49-F238E27FC236}">
                <a16:creationId xmlns:a16="http://schemas.microsoft.com/office/drawing/2014/main" id="{A08FBACC-DD46-4595-ACAB-AF28399A5994}"/>
              </a:ext>
            </a:extLst>
          </p:cNvPr>
          <p:cNvSpPr>
            <a:spLocks noGrp="1"/>
          </p:cNvSpPr>
          <p:nvPr>
            <p:ph idx="1"/>
          </p:nvPr>
        </p:nvSpPr>
        <p:spPr>
          <a:xfrm>
            <a:off x="526385" y="2122714"/>
            <a:ext cx="4159915" cy="3822135"/>
          </a:xfrm>
        </p:spPr>
        <p:txBody>
          <a:bodyPr/>
          <a:lstStyle/>
          <a:p>
            <a:r>
              <a:rPr lang="en-US" dirty="0"/>
              <a:t>Exceptions – meeting in a Channel (will be extremely helpful with Breakout rooms functionality) and Live Events </a:t>
            </a:r>
          </a:p>
        </p:txBody>
      </p:sp>
      <p:sp>
        <p:nvSpPr>
          <p:cNvPr id="5" name="Text Placeholder 4">
            <a:extLst>
              <a:ext uri="{FF2B5EF4-FFF2-40B4-BE49-F238E27FC236}">
                <a16:creationId xmlns:a16="http://schemas.microsoft.com/office/drawing/2014/main" id="{67C772EB-1EBB-4E38-A395-2832C816B944}"/>
              </a:ext>
            </a:extLst>
          </p:cNvPr>
          <p:cNvSpPr>
            <a:spLocks noGrp="1"/>
          </p:cNvSpPr>
          <p:nvPr>
            <p:ph type="body" idx="13"/>
          </p:nvPr>
        </p:nvSpPr>
        <p:spPr/>
        <p:txBody>
          <a:bodyPr/>
          <a:lstStyle/>
          <a:p>
            <a:r>
              <a:rPr lang="en-US" dirty="0"/>
              <a:t>There are more options/control today in Outlook for scheduling a meeting, but you can see and join meetings as well as get detail from Teams</a:t>
            </a:r>
          </a:p>
        </p:txBody>
      </p:sp>
      <p:sp>
        <p:nvSpPr>
          <p:cNvPr id="4" name="Slide Number Placeholder 3">
            <a:extLst>
              <a:ext uri="{FF2B5EF4-FFF2-40B4-BE49-F238E27FC236}">
                <a16:creationId xmlns:a16="http://schemas.microsoft.com/office/drawing/2014/main" id="{D7BDF23F-EA09-4005-B3D8-99338F15DCDE}"/>
              </a:ext>
            </a:extLst>
          </p:cNvPr>
          <p:cNvSpPr>
            <a:spLocks noGrp="1"/>
          </p:cNvSpPr>
          <p:nvPr>
            <p:ph type="sldNum" sz="quarter" idx="15"/>
          </p:nvPr>
        </p:nvSpPr>
        <p:spPr/>
        <p:txBody>
          <a:bodyPr/>
          <a:lstStyle/>
          <a:p>
            <a:fld id="{4280E9C5-1037-426A-A9C0-84B4DEAA1086}" type="slidenum">
              <a:rPr lang="en-PH" smtClean="0"/>
              <a:pPr/>
              <a:t>24</a:t>
            </a:fld>
            <a:endParaRPr lang="en-PH"/>
          </a:p>
        </p:txBody>
      </p:sp>
      <p:pic>
        <p:nvPicPr>
          <p:cNvPr id="6" name="Picture 5">
            <a:extLst>
              <a:ext uri="{FF2B5EF4-FFF2-40B4-BE49-F238E27FC236}">
                <a16:creationId xmlns:a16="http://schemas.microsoft.com/office/drawing/2014/main" id="{24147FA8-A0EF-46CD-87C6-884BFC683E21}"/>
              </a:ext>
            </a:extLst>
          </p:cNvPr>
          <p:cNvPicPr>
            <a:picLocks noChangeAspect="1"/>
          </p:cNvPicPr>
          <p:nvPr/>
        </p:nvPicPr>
        <p:blipFill>
          <a:blip r:embed="rId3"/>
          <a:stretch>
            <a:fillRect/>
          </a:stretch>
        </p:blipFill>
        <p:spPr>
          <a:xfrm>
            <a:off x="4872000" y="1843902"/>
            <a:ext cx="7102880" cy="4059219"/>
          </a:xfrm>
          <a:prstGeom prst="rect">
            <a:avLst/>
          </a:prstGeom>
        </p:spPr>
      </p:pic>
      <p:sp>
        <p:nvSpPr>
          <p:cNvPr id="7" name="TextBox 6">
            <a:extLst>
              <a:ext uri="{FF2B5EF4-FFF2-40B4-BE49-F238E27FC236}">
                <a16:creationId xmlns:a16="http://schemas.microsoft.com/office/drawing/2014/main" id="{0DD71BFB-16CD-C746-9700-EBF8A6046C30}"/>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3099728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4B031-59CA-4D73-9FCB-75D2DAD9FF33}"/>
              </a:ext>
            </a:extLst>
          </p:cNvPr>
          <p:cNvSpPr>
            <a:spLocks noGrp="1"/>
          </p:cNvSpPr>
          <p:nvPr>
            <p:ph type="title"/>
          </p:nvPr>
        </p:nvSpPr>
        <p:spPr/>
        <p:txBody>
          <a:bodyPr/>
          <a:lstStyle/>
          <a:p>
            <a:r>
              <a:rPr lang="en-US" dirty="0"/>
              <a:t>Closing/Restarting Microsoft Teams</a:t>
            </a:r>
          </a:p>
        </p:txBody>
      </p:sp>
      <p:sp>
        <p:nvSpPr>
          <p:cNvPr id="7" name="Text Placeholder 6">
            <a:extLst>
              <a:ext uri="{FF2B5EF4-FFF2-40B4-BE49-F238E27FC236}">
                <a16:creationId xmlns:a16="http://schemas.microsoft.com/office/drawing/2014/main" id="{16F99655-C7D4-46D9-9FCA-90F7E2F4FF6A}"/>
              </a:ext>
            </a:extLst>
          </p:cNvPr>
          <p:cNvSpPr>
            <a:spLocks noGrp="1"/>
          </p:cNvSpPr>
          <p:nvPr>
            <p:ph type="body" sz="quarter" idx="14"/>
          </p:nvPr>
        </p:nvSpPr>
        <p:spPr/>
        <p:txBody>
          <a:bodyPr/>
          <a:lstStyle/>
          <a:p>
            <a:r>
              <a:rPr lang="en-US" dirty="0"/>
              <a:t>Close the application in the lower right (Notification Area)</a:t>
            </a:r>
          </a:p>
          <a:p>
            <a:r>
              <a:rPr lang="en-US" dirty="0"/>
              <a:t>Have the user logoff and logon again (closes everything)</a:t>
            </a:r>
          </a:p>
        </p:txBody>
      </p:sp>
      <p:sp>
        <p:nvSpPr>
          <p:cNvPr id="6" name="Slide Number Placeholder 5">
            <a:extLst>
              <a:ext uri="{FF2B5EF4-FFF2-40B4-BE49-F238E27FC236}">
                <a16:creationId xmlns:a16="http://schemas.microsoft.com/office/drawing/2014/main" id="{C157DBD5-9CFE-44AB-911D-12AE287742BC}"/>
              </a:ext>
            </a:extLst>
          </p:cNvPr>
          <p:cNvSpPr>
            <a:spLocks noGrp="1"/>
          </p:cNvSpPr>
          <p:nvPr>
            <p:ph type="sldNum" sz="quarter" idx="15"/>
          </p:nvPr>
        </p:nvSpPr>
        <p:spPr/>
        <p:txBody>
          <a:bodyPr/>
          <a:lstStyle/>
          <a:p>
            <a:pPr>
              <a:defRPr/>
            </a:pPr>
            <a:fld id="{8CE6CA28-98DB-4FC0-8DC5-1106CE4003BA}" type="slidenum">
              <a:rPr lang="en-PH" smtClean="0"/>
              <a:pPr>
                <a:defRPr/>
              </a:pPr>
              <a:t>25</a:t>
            </a:fld>
            <a:endParaRPr lang="en-PH"/>
          </a:p>
        </p:txBody>
      </p:sp>
      <p:sp>
        <p:nvSpPr>
          <p:cNvPr id="5" name="TextBox 4">
            <a:extLst>
              <a:ext uri="{FF2B5EF4-FFF2-40B4-BE49-F238E27FC236}">
                <a16:creationId xmlns:a16="http://schemas.microsoft.com/office/drawing/2014/main" id="{865E2B5C-BDBE-694C-8847-73E0D7D6A72B}"/>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2"/>
              </a:rPr>
              <a:t>https://www.linkedin.com/company/desaenterprises</a:t>
            </a:r>
            <a:r>
              <a:rPr lang="en-US" sz="1400" b="1" dirty="0"/>
              <a:t> </a:t>
            </a:r>
          </a:p>
          <a:p>
            <a:r>
              <a:rPr lang="en-US" sz="1400" b="1" dirty="0">
                <a:hlinkClick r:id="rId3"/>
              </a:rPr>
              <a:t>http://aka.ms/TipTuesday</a:t>
            </a:r>
            <a:r>
              <a:rPr lang="en-US" sz="1400" b="1" dirty="0"/>
              <a:t> </a:t>
            </a:r>
          </a:p>
        </p:txBody>
      </p:sp>
    </p:spTree>
    <p:extLst>
      <p:ext uri="{BB962C8B-B14F-4D97-AF65-F5344CB8AC3E}">
        <p14:creationId xmlns:p14="http://schemas.microsoft.com/office/powerpoint/2010/main" val="1563627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A7305-3B3A-4F1F-90D8-BC3EC6D01AE6}"/>
              </a:ext>
            </a:extLst>
          </p:cNvPr>
          <p:cNvSpPr>
            <a:spLocks noGrp="1"/>
          </p:cNvSpPr>
          <p:nvPr>
            <p:ph type="title"/>
          </p:nvPr>
        </p:nvSpPr>
        <p:spPr/>
        <p:txBody>
          <a:bodyPr/>
          <a:lstStyle/>
          <a:p>
            <a:r>
              <a:rPr lang="en-US" dirty="0"/>
              <a:t>Closing/Restarting Microsoft Teams</a:t>
            </a:r>
          </a:p>
        </p:txBody>
      </p:sp>
      <p:sp>
        <p:nvSpPr>
          <p:cNvPr id="7" name="Content Placeholder 6">
            <a:extLst>
              <a:ext uri="{FF2B5EF4-FFF2-40B4-BE49-F238E27FC236}">
                <a16:creationId xmlns:a16="http://schemas.microsoft.com/office/drawing/2014/main" id="{BFD67258-EA33-4615-9AA5-F9200765C2CB}"/>
              </a:ext>
            </a:extLst>
          </p:cNvPr>
          <p:cNvSpPr>
            <a:spLocks noGrp="1"/>
          </p:cNvSpPr>
          <p:nvPr>
            <p:ph idx="1"/>
          </p:nvPr>
        </p:nvSpPr>
        <p:spPr>
          <a:xfrm>
            <a:off x="526385" y="2416629"/>
            <a:ext cx="5180885" cy="3528220"/>
          </a:xfrm>
        </p:spPr>
        <p:txBody>
          <a:bodyPr/>
          <a:lstStyle/>
          <a:p>
            <a:r>
              <a:rPr lang="en-US" dirty="0"/>
              <a:t>Users may or may not be familiar with this section – you can decide if it would be quicker/easier to have the user logoff and logon again.</a:t>
            </a:r>
          </a:p>
          <a:p>
            <a:r>
              <a:rPr lang="en-US" dirty="0"/>
              <a:t>Sometimes if Teams is not behaving, restarting the application can help – this isn’t the case very often, but if someone leaves their computer logged in for long periods of time, a logoff/log back in resets a lot of things that might be causing an issue</a:t>
            </a:r>
          </a:p>
          <a:p>
            <a:r>
              <a:rPr lang="en-US" dirty="0"/>
              <a:t>Device defaults (audio/video) and other Windows settings can also effect Microsoft Teams, but for the most part, the settings are in the application itself, not part of Windows</a:t>
            </a:r>
          </a:p>
        </p:txBody>
      </p:sp>
      <p:sp>
        <p:nvSpPr>
          <p:cNvPr id="3" name="Text Placeholder 2">
            <a:extLst>
              <a:ext uri="{FF2B5EF4-FFF2-40B4-BE49-F238E27FC236}">
                <a16:creationId xmlns:a16="http://schemas.microsoft.com/office/drawing/2014/main" id="{13C3D708-516A-43DE-94CC-3DB2668B0657}"/>
              </a:ext>
            </a:extLst>
          </p:cNvPr>
          <p:cNvSpPr>
            <a:spLocks noGrp="1"/>
          </p:cNvSpPr>
          <p:nvPr>
            <p:ph type="body" idx="13"/>
          </p:nvPr>
        </p:nvSpPr>
        <p:spPr/>
        <p:txBody>
          <a:bodyPr/>
          <a:lstStyle/>
          <a:p>
            <a:r>
              <a:rPr lang="en-US" dirty="0"/>
              <a:t>Unlike other applications, Microsoft Teams can be “shut” or “closed”, but is still running in the notification area (bottom right hand corner of Windows 10)</a:t>
            </a:r>
          </a:p>
          <a:p>
            <a:endParaRPr lang="en-US" dirty="0"/>
          </a:p>
        </p:txBody>
      </p:sp>
      <p:sp>
        <p:nvSpPr>
          <p:cNvPr id="4" name="Slide Number Placeholder 3">
            <a:extLst>
              <a:ext uri="{FF2B5EF4-FFF2-40B4-BE49-F238E27FC236}">
                <a16:creationId xmlns:a16="http://schemas.microsoft.com/office/drawing/2014/main" id="{82E6C0E5-186C-4D9D-892E-D322960FF77B}"/>
              </a:ext>
            </a:extLst>
          </p:cNvPr>
          <p:cNvSpPr>
            <a:spLocks noGrp="1"/>
          </p:cNvSpPr>
          <p:nvPr>
            <p:ph type="sldNum" sz="quarter" idx="15"/>
          </p:nvPr>
        </p:nvSpPr>
        <p:spPr/>
        <p:txBody>
          <a:bodyPr/>
          <a:lstStyle/>
          <a:p>
            <a:pPr>
              <a:defRPr/>
            </a:pPr>
            <a:fld id="{01E8A570-4647-4A35-82EA-6DA26A47D82D}" type="slidenum">
              <a:rPr lang="en-PH" smtClean="0"/>
              <a:pPr>
                <a:defRPr/>
              </a:pPr>
              <a:t>26</a:t>
            </a:fld>
            <a:endParaRPr lang="en-PH"/>
          </a:p>
        </p:txBody>
      </p:sp>
      <p:pic>
        <p:nvPicPr>
          <p:cNvPr id="6" name="Picture 5">
            <a:extLst>
              <a:ext uri="{FF2B5EF4-FFF2-40B4-BE49-F238E27FC236}">
                <a16:creationId xmlns:a16="http://schemas.microsoft.com/office/drawing/2014/main" id="{B987E0E4-D1D0-4487-8891-90F2348CDBE8}"/>
              </a:ext>
            </a:extLst>
          </p:cNvPr>
          <p:cNvPicPr>
            <a:picLocks noChangeAspect="1"/>
          </p:cNvPicPr>
          <p:nvPr/>
        </p:nvPicPr>
        <p:blipFill>
          <a:blip r:embed="rId2"/>
          <a:stretch>
            <a:fillRect/>
          </a:stretch>
        </p:blipFill>
        <p:spPr>
          <a:xfrm>
            <a:off x="6260770" y="2293746"/>
            <a:ext cx="5404845" cy="2720353"/>
          </a:xfrm>
          <a:prstGeom prst="rect">
            <a:avLst/>
          </a:prstGeom>
        </p:spPr>
      </p:pic>
      <p:sp>
        <p:nvSpPr>
          <p:cNvPr id="8" name="TextBox 7">
            <a:extLst>
              <a:ext uri="{FF2B5EF4-FFF2-40B4-BE49-F238E27FC236}">
                <a16:creationId xmlns:a16="http://schemas.microsoft.com/office/drawing/2014/main" id="{F12755BB-4A5D-4C45-B42D-19C420D1E529}"/>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spTree>
    <p:extLst>
      <p:ext uri="{BB962C8B-B14F-4D97-AF65-F5344CB8AC3E}">
        <p14:creationId xmlns:p14="http://schemas.microsoft.com/office/powerpoint/2010/main" val="229500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3DFB-668A-4064-973C-AFF5C22048F9}"/>
              </a:ext>
            </a:extLst>
          </p:cNvPr>
          <p:cNvSpPr>
            <a:spLocks noGrp="1"/>
          </p:cNvSpPr>
          <p:nvPr>
            <p:ph type="title"/>
          </p:nvPr>
        </p:nvSpPr>
        <p:spPr/>
        <p:txBody>
          <a:bodyPr/>
          <a:lstStyle/>
          <a:p>
            <a:r>
              <a:rPr lang="en-US" dirty="0"/>
              <a:t>Closing/Restarting Microsoft Teams (cont.)</a:t>
            </a:r>
          </a:p>
        </p:txBody>
      </p:sp>
      <p:sp>
        <p:nvSpPr>
          <p:cNvPr id="9" name="Content Placeholder 8">
            <a:extLst>
              <a:ext uri="{FF2B5EF4-FFF2-40B4-BE49-F238E27FC236}">
                <a16:creationId xmlns:a16="http://schemas.microsoft.com/office/drawing/2014/main" id="{BE4D44B1-4776-4727-A275-F09EC31D3FC0}"/>
              </a:ext>
            </a:extLst>
          </p:cNvPr>
          <p:cNvSpPr>
            <a:spLocks noGrp="1"/>
          </p:cNvSpPr>
          <p:nvPr>
            <p:ph idx="1"/>
          </p:nvPr>
        </p:nvSpPr>
        <p:spPr>
          <a:xfrm>
            <a:off x="526385" y="2324464"/>
            <a:ext cx="5180885" cy="3620385"/>
          </a:xfrm>
        </p:spPr>
        <p:txBody>
          <a:bodyPr/>
          <a:lstStyle/>
          <a:p>
            <a:r>
              <a:rPr lang="en-US" dirty="0"/>
              <a:t>I usually move the Teams icon to be visible in the notification area so it doesn’t hide in the extra applications – this is a drag/drop with your mouse/trackpad</a:t>
            </a:r>
          </a:p>
        </p:txBody>
      </p:sp>
      <p:sp>
        <p:nvSpPr>
          <p:cNvPr id="3" name="Text Placeholder 2">
            <a:extLst>
              <a:ext uri="{FF2B5EF4-FFF2-40B4-BE49-F238E27FC236}">
                <a16:creationId xmlns:a16="http://schemas.microsoft.com/office/drawing/2014/main" id="{00347032-4745-4DAD-A62F-20CAFCCEE70A}"/>
              </a:ext>
            </a:extLst>
          </p:cNvPr>
          <p:cNvSpPr>
            <a:spLocks noGrp="1"/>
          </p:cNvSpPr>
          <p:nvPr>
            <p:ph type="body" idx="13"/>
          </p:nvPr>
        </p:nvSpPr>
        <p:spPr/>
        <p:txBody>
          <a:bodyPr/>
          <a:lstStyle/>
          <a:p>
            <a:r>
              <a:rPr lang="en-US" dirty="0"/>
              <a:t>You can right click on the Microsoft Teams icon (you might have to hover your mouse over the ^ in the notification area if it isn’t visible) and right click to Quit the application.</a:t>
            </a:r>
          </a:p>
        </p:txBody>
      </p:sp>
      <p:sp>
        <p:nvSpPr>
          <p:cNvPr id="4" name="Slide Number Placeholder 3">
            <a:extLst>
              <a:ext uri="{FF2B5EF4-FFF2-40B4-BE49-F238E27FC236}">
                <a16:creationId xmlns:a16="http://schemas.microsoft.com/office/drawing/2014/main" id="{ADC74C4E-B684-4B0C-AA4A-E3331F8216AE}"/>
              </a:ext>
            </a:extLst>
          </p:cNvPr>
          <p:cNvSpPr>
            <a:spLocks noGrp="1"/>
          </p:cNvSpPr>
          <p:nvPr>
            <p:ph type="sldNum" sz="quarter" idx="15"/>
          </p:nvPr>
        </p:nvSpPr>
        <p:spPr/>
        <p:txBody>
          <a:bodyPr/>
          <a:lstStyle/>
          <a:p>
            <a:pPr>
              <a:defRPr/>
            </a:pPr>
            <a:fld id="{01E8A570-4647-4A35-82EA-6DA26A47D82D}" type="slidenum">
              <a:rPr lang="en-PH" smtClean="0"/>
              <a:pPr>
                <a:defRPr/>
              </a:pPr>
              <a:t>27</a:t>
            </a:fld>
            <a:endParaRPr lang="en-PH"/>
          </a:p>
        </p:txBody>
      </p:sp>
      <p:pic>
        <p:nvPicPr>
          <p:cNvPr id="6" name="Picture 5">
            <a:extLst>
              <a:ext uri="{FF2B5EF4-FFF2-40B4-BE49-F238E27FC236}">
                <a16:creationId xmlns:a16="http://schemas.microsoft.com/office/drawing/2014/main" id="{066936D8-DBC8-45CD-AEB7-9237E23CA326}"/>
              </a:ext>
            </a:extLst>
          </p:cNvPr>
          <p:cNvPicPr>
            <a:picLocks noChangeAspect="1"/>
          </p:cNvPicPr>
          <p:nvPr/>
        </p:nvPicPr>
        <p:blipFill>
          <a:blip r:embed="rId2"/>
          <a:stretch>
            <a:fillRect/>
          </a:stretch>
        </p:blipFill>
        <p:spPr>
          <a:xfrm>
            <a:off x="6768601" y="2186151"/>
            <a:ext cx="4733997" cy="3620385"/>
          </a:xfrm>
          <a:prstGeom prst="rect">
            <a:avLst/>
          </a:prstGeom>
        </p:spPr>
      </p:pic>
      <p:sp>
        <p:nvSpPr>
          <p:cNvPr id="7" name="TextBox 6">
            <a:extLst>
              <a:ext uri="{FF2B5EF4-FFF2-40B4-BE49-F238E27FC236}">
                <a16:creationId xmlns:a16="http://schemas.microsoft.com/office/drawing/2014/main" id="{E29610C7-833C-2E4D-89BA-4F793B734525}"/>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spTree>
    <p:extLst>
      <p:ext uri="{BB962C8B-B14F-4D97-AF65-F5344CB8AC3E}">
        <p14:creationId xmlns:p14="http://schemas.microsoft.com/office/powerpoint/2010/main" val="41213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4B031-59CA-4D73-9FCB-75D2DAD9FF33}"/>
              </a:ext>
            </a:extLst>
          </p:cNvPr>
          <p:cNvSpPr>
            <a:spLocks noGrp="1"/>
          </p:cNvSpPr>
          <p:nvPr>
            <p:ph type="title"/>
          </p:nvPr>
        </p:nvSpPr>
        <p:spPr/>
        <p:txBody>
          <a:bodyPr/>
          <a:lstStyle/>
          <a:p>
            <a:pPr algn="l" rtl="0" eaLnBrk="0" fontAlgn="base" hangingPunct="0">
              <a:lnSpc>
                <a:spcPct val="90000"/>
              </a:lnSpc>
              <a:spcBef>
                <a:spcPts val="0"/>
              </a:spcBef>
              <a:spcAft>
                <a:spcPts val="0"/>
              </a:spcAft>
              <a:buClrTx/>
              <a:buSzPct val="100000"/>
            </a:pPr>
            <a:r>
              <a:rPr lang="en-US" kern="1200" dirty="0">
                <a:solidFill>
                  <a:srgbClr val="191919"/>
                </a:solidFill>
                <a:effectLst/>
                <a:latin typeface="Source Sans Pro" panose="020B0503030403020204" pitchFamily="34" charset="0"/>
                <a:ea typeface="Source Sans Pro" panose="020B0503030403020204" pitchFamily="34" charset="0"/>
                <a:cs typeface="Segoe UI Semilight" panose="020B0402040204020203" pitchFamily="34" charset="0"/>
              </a:rPr>
              <a:t>Microsoft Teams is Changing on a Rapid Basis!</a:t>
            </a:r>
            <a:endParaRPr lang="en-US" dirty="0">
              <a:effectLst/>
            </a:endParaRPr>
          </a:p>
        </p:txBody>
      </p:sp>
      <p:sp>
        <p:nvSpPr>
          <p:cNvPr id="7" name="Text Placeholder 6">
            <a:extLst>
              <a:ext uri="{FF2B5EF4-FFF2-40B4-BE49-F238E27FC236}">
                <a16:creationId xmlns:a16="http://schemas.microsoft.com/office/drawing/2014/main" id="{16F99655-C7D4-46D9-9FCA-90F7E2F4FF6A}"/>
              </a:ext>
            </a:extLst>
          </p:cNvPr>
          <p:cNvSpPr>
            <a:spLocks noGrp="1"/>
          </p:cNvSpPr>
          <p:nvPr>
            <p:ph type="body" sz="quarter" idx="14"/>
          </p:nvPr>
        </p:nvSpPr>
        <p:spPr/>
        <p:txBody>
          <a:bodyPr/>
          <a:lstStyle/>
          <a:p>
            <a:r>
              <a:rPr lang="en-US" dirty="0">
                <a:latin typeface="Source Sans Pro" panose="020B0503030403020204" pitchFamily="34" charset="0"/>
                <a:ea typeface="Source Sans Pro" panose="020B0503030403020204" pitchFamily="34" charset="0"/>
              </a:rPr>
              <a:t>There are ways to stay ahead of what is in progress, being tested as well as rolling out</a:t>
            </a:r>
          </a:p>
          <a:p>
            <a:r>
              <a:rPr lang="en-US" dirty="0">
                <a:latin typeface="Source Sans Pro" panose="020B0503030403020204" pitchFamily="34" charset="0"/>
                <a:ea typeface="Source Sans Pro" panose="020B0503030403020204" pitchFamily="34" charset="0"/>
              </a:rPr>
              <a:t>You wouldn’t be able to confidently say “this is exactly what it looks like” over time because the interface and features have changed</a:t>
            </a:r>
          </a:p>
          <a:p>
            <a:endParaRPr lang="en-US" dirty="0">
              <a:latin typeface="Source Sans Pro" panose="020B0503030403020204" pitchFamily="34" charset="0"/>
              <a:ea typeface="Source Sans Pro" panose="020B0503030403020204" pitchFamily="34" charset="0"/>
            </a:endParaRPr>
          </a:p>
        </p:txBody>
      </p:sp>
      <p:sp>
        <p:nvSpPr>
          <p:cNvPr id="6" name="Slide Number Placeholder 5">
            <a:extLst>
              <a:ext uri="{FF2B5EF4-FFF2-40B4-BE49-F238E27FC236}">
                <a16:creationId xmlns:a16="http://schemas.microsoft.com/office/drawing/2014/main" id="{C157DBD5-9CFE-44AB-911D-12AE287742BC}"/>
              </a:ext>
            </a:extLst>
          </p:cNvPr>
          <p:cNvSpPr>
            <a:spLocks noGrp="1"/>
          </p:cNvSpPr>
          <p:nvPr>
            <p:ph type="sldNum" sz="quarter" idx="15"/>
          </p:nvPr>
        </p:nvSpPr>
        <p:spPr/>
        <p:txBody>
          <a:bodyPr/>
          <a:lstStyle/>
          <a:p>
            <a:pPr>
              <a:defRPr/>
            </a:pPr>
            <a:fld id="{8CE6CA28-98DB-4FC0-8DC5-1106CE4003BA}" type="slidenum">
              <a:rPr lang="en-PH" smtClean="0"/>
              <a:pPr>
                <a:defRPr/>
              </a:pPr>
              <a:t>28</a:t>
            </a:fld>
            <a:endParaRPr lang="en-PH"/>
          </a:p>
        </p:txBody>
      </p:sp>
      <p:sp>
        <p:nvSpPr>
          <p:cNvPr id="5" name="TextBox 4">
            <a:extLst>
              <a:ext uri="{FF2B5EF4-FFF2-40B4-BE49-F238E27FC236}">
                <a16:creationId xmlns:a16="http://schemas.microsoft.com/office/drawing/2014/main" id="{CDC1FF68-2B08-FC43-A761-2E139B0D429E}"/>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2"/>
              </a:rPr>
              <a:t>https://www.linkedin.com/company/desaenterprises</a:t>
            </a:r>
            <a:r>
              <a:rPr lang="en-US" sz="1400" b="1" dirty="0"/>
              <a:t> </a:t>
            </a:r>
          </a:p>
          <a:p>
            <a:r>
              <a:rPr lang="en-US" sz="1400" b="1" dirty="0">
                <a:hlinkClick r:id="rId3"/>
              </a:rPr>
              <a:t>http://aka.ms/TipTuesday</a:t>
            </a:r>
            <a:r>
              <a:rPr lang="en-US" sz="1400" b="1" dirty="0"/>
              <a:t> </a:t>
            </a:r>
          </a:p>
        </p:txBody>
      </p:sp>
    </p:spTree>
    <p:extLst>
      <p:ext uri="{BB962C8B-B14F-4D97-AF65-F5344CB8AC3E}">
        <p14:creationId xmlns:p14="http://schemas.microsoft.com/office/powerpoint/2010/main" val="1528831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5055-AF70-4196-8FA2-3D92E2648014}"/>
              </a:ext>
            </a:extLst>
          </p:cNvPr>
          <p:cNvSpPr>
            <a:spLocks noGrp="1"/>
          </p:cNvSpPr>
          <p:nvPr>
            <p:ph type="title"/>
          </p:nvPr>
        </p:nvSpPr>
        <p:spPr/>
        <p:txBody>
          <a:bodyPr/>
          <a:lstStyle/>
          <a:p>
            <a:r>
              <a:rPr lang="en-US" dirty="0">
                <a:solidFill>
                  <a:srgbClr val="191919"/>
                </a:solidFill>
                <a:latin typeface="Source Sans Pro" panose="020B0503030403020204" pitchFamily="34" charset="0"/>
                <a:ea typeface="Source Sans Pro" panose="020B0503030403020204" pitchFamily="34" charset="0"/>
                <a:cs typeface="Segoe UI Semilight" panose="020B0402040204020203" pitchFamily="34" charset="0"/>
              </a:rPr>
              <a:t>Teams is Changing – Rapidly!</a:t>
            </a:r>
            <a:endParaRPr lang="en-US" dirty="0"/>
          </a:p>
        </p:txBody>
      </p:sp>
      <p:sp>
        <p:nvSpPr>
          <p:cNvPr id="9" name="Content Placeholder 8">
            <a:extLst>
              <a:ext uri="{FF2B5EF4-FFF2-40B4-BE49-F238E27FC236}">
                <a16:creationId xmlns:a16="http://schemas.microsoft.com/office/drawing/2014/main" id="{6A3BACF5-DF0F-4F9A-8A01-C714481ACA50}"/>
              </a:ext>
            </a:extLst>
          </p:cNvPr>
          <p:cNvSpPr>
            <a:spLocks noGrp="1"/>
          </p:cNvSpPr>
          <p:nvPr>
            <p:ph idx="1"/>
          </p:nvPr>
        </p:nvSpPr>
        <p:spPr>
          <a:xfrm>
            <a:off x="526386" y="1871612"/>
            <a:ext cx="4480560" cy="4073237"/>
          </a:xfrm>
        </p:spPr>
        <p:txBody>
          <a:bodyPr/>
          <a:lstStyle/>
          <a:p>
            <a:r>
              <a:rPr lang="en-US" dirty="0"/>
              <a:t>Watch for updates</a:t>
            </a:r>
          </a:p>
          <a:p>
            <a:r>
              <a:rPr lang="en-US" dirty="0"/>
              <a:t>Keep in mind for any written/step by step instructions</a:t>
            </a:r>
          </a:p>
          <a:p>
            <a:r>
              <a:rPr lang="en-US" dirty="0"/>
              <a:t>Browser, app and platform differences as well</a:t>
            </a:r>
          </a:p>
        </p:txBody>
      </p:sp>
      <p:sp>
        <p:nvSpPr>
          <p:cNvPr id="3" name="Text Placeholder 2">
            <a:extLst>
              <a:ext uri="{FF2B5EF4-FFF2-40B4-BE49-F238E27FC236}">
                <a16:creationId xmlns:a16="http://schemas.microsoft.com/office/drawing/2014/main" id="{D1B08995-3273-4103-9E22-7D99D9A66C43}"/>
              </a:ext>
            </a:extLst>
          </p:cNvPr>
          <p:cNvSpPr>
            <a:spLocks noGrp="1"/>
          </p:cNvSpPr>
          <p:nvPr>
            <p:ph type="body" idx="13"/>
          </p:nvPr>
        </p:nvSpPr>
        <p:spPr/>
        <p:txBody>
          <a:bodyPr/>
          <a:lstStyle/>
          <a:p>
            <a:endParaRPr lang="en-US" dirty="0">
              <a:latin typeface="Source Sans Pro" panose="020B0503030403020204" pitchFamily="34" charset="0"/>
              <a:ea typeface="Source Sans Pro" panose="020B0503030403020204" pitchFamily="34" charset="0"/>
            </a:endParaRPr>
          </a:p>
          <a:p>
            <a:endParaRPr lang="en-US" dirty="0"/>
          </a:p>
        </p:txBody>
      </p:sp>
      <p:sp>
        <p:nvSpPr>
          <p:cNvPr id="4" name="Slide Number Placeholder 3">
            <a:extLst>
              <a:ext uri="{FF2B5EF4-FFF2-40B4-BE49-F238E27FC236}">
                <a16:creationId xmlns:a16="http://schemas.microsoft.com/office/drawing/2014/main" id="{D568EFE2-B28D-405D-941B-E5F86BB6D939}"/>
              </a:ext>
            </a:extLst>
          </p:cNvPr>
          <p:cNvSpPr>
            <a:spLocks noGrp="1"/>
          </p:cNvSpPr>
          <p:nvPr>
            <p:ph type="sldNum" sz="quarter" idx="15"/>
          </p:nvPr>
        </p:nvSpPr>
        <p:spPr/>
        <p:txBody>
          <a:bodyPr/>
          <a:lstStyle/>
          <a:p>
            <a:pPr>
              <a:defRPr/>
            </a:pPr>
            <a:fld id="{01E8A570-4647-4A35-82EA-6DA26A47D82D}" type="slidenum">
              <a:rPr lang="en-PH" smtClean="0"/>
              <a:pPr>
                <a:defRPr/>
              </a:pPr>
              <a:t>29</a:t>
            </a:fld>
            <a:endParaRPr lang="en-PH"/>
          </a:p>
        </p:txBody>
      </p:sp>
      <p:pic>
        <p:nvPicPr>
          <p:cNvPr id="6" name="Picture 5" descr="Text&#10;&#10;Description automatically generated">
            <a:extLst>
              <a:ext uri="{FF2B5EF4-FFF2-40B4-BE49-F238E27FC236}">
                <a16:creationId xmlns:a16="http://schemas.microsoft.com/office/drawing/2014/main" id="{B657AC06-E702-4350-9663-9E0FE7833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535" y="1871612"/>
            <a:ext cx="6851967" cy="3177521"/>
          </a:xfrm>
          <a:prstGeom prst="rect">
            <a:avLst/>
          </a:prstGeom>
        </p:spPr>
      </p:pic>
      <p:sp>
        <p:nvSpPr>
          <p:cNvPr id="7" name="TextBox 6">
            <a:extLst>
              <a:ext uri="{FF2B5EF4-FFF2-40B4-BE49-F238E27FC236}">
                <a16:creationId xmlns:a16="http://schemas.microsoft.com/office/drawing/2014/main" id="{046BD0CB-E12D-4A29-AABE-2B97A37B9C00}"/>
              </a:ext>
            </a:extLst>
          </p:cNvPr>
          <p:cNvSpPr txBox="1"/>
          <p:nvPr/>
        </p:nvSpPr>
        <p:spPr>
          <a:xfrm>
            <a:off x="4795520" y="6182360"/>
            <a:ext cx="4480560" cy="314311"/>
          </a:xfrm>
          <a:prstGeom prst="rect">
            <a:avLst/>
          </a:prstGeom>
        </p:spPr>
        <p:txBody>
          <a:bodyPr vert="horz" wrap="none" lIns="91440" tIns="45720" rIns="91440" bIns="45720" rtlCol="0">
            <a:noAutofit/>
          </a:bodyPr>
          <a:lstStyle/>
          <a:p>
            <a:pPr marL="0" indent="0" algn="l">
              <a:buNone/>
            </a:pPr>
            <a:r>
              <a:rPr lang="en-US" sz="1400" dirty="0">
                <a:latin typeface="Source Sans Pro" panose="020B0503030403020204" pitchFamily="34" charset="0"/>
                <a:ea typeface="Source Sans Pro" panose="020B0503030403020204" pitchFamily="34" charset="0"/>
                <a:hlinkClick r:id="rId4"/>
              </a:rPr>
              <a:t>Teams updates - Microsoft Teams | Microsoft Docs</a:t>
            </a:r>
            <a:endParaRPr lang="en-US" sz="1400" b="1" dirty="0">
              <a:latin typeface="Source Sans Pro" panose="020B0503030403020204" pitchFamily="34" charset="0"/>
              <a:ea typeface="Source Sans Pro" panose="020B0503030403020204" pitchFamily="34" charset="0"/>
            </a:endParaRPr>
          </a:p>
        </p:txBody>
      </p:sp>
      <p:sp>
        <p:nvSpPr>
          <p:cNvPr id="8" name="TextBox 7">
            <a:extLst>
              <a:ext uri="{FF2B5EF4-FFF2-40B4-BE49-F238E27FC236}">
                <a16:creationId xmlns:a16="http://schemas.microsoft.com/office/drawing/2014/main" id="{83215EC9-AEE5-8344-B51A-3ACC00A29E5D}"/>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5"/>
              </a:rPr>
              <a:t>https://www.linkedin.com/company/desaenterprises</a:t>
            </a:r>
            <a:r>
              <a:rPr lang="en-US" sz="1400" b="1" dirty="0"/>
              <a:t> </a:t>
            </a:r>
          </a:p>
          <a:p>
            <a:r>
              <a:rPr lang="en-US" sz="1400" b="1" dirty="0">
                <a:hlinkClick r:id="rId6"/>
              </a:rPr>
              <a:t>http://aka.ms/TipTuesday</a:t>
            </a:r>
            <a:r>
              <a:rPr lang="en-US" sz="1400" b="1" dirty="0"/>
              <a:t> </a:t>
            </a:r>
          </a:p>
        </p:txBody>
      </p:sp>
    </p:spTree>
    <p:extLst>
      <p:ext uri="{BB962C8B-B14F-4D97-AF65-F5344CB8AC3E}">
        <p14:creationId xmlns:p14="http://schemas.microsoft.com/office/powerpoint/2010/main" val="477090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FAD604-9B1C-4AF4-A7FA-F568D05E2CBE}"/>
              </a:ext>
            </a:extLst>
          </p:cNvPr>
          <p:cNvPicPr>
            <a:picLocks noChangeAspect="1"/>
          </p:cNvPicPr>
          <p:nvPr/>
        </p:nvPicPr>
        <p:blipFill>
          <a:blip r:embed="rId3"/>
          <a:stretch>
            <a:fillRect/>
          </a:stretch>
        </p:blipFill>
        <p:spPr>
          <a:xfrm>
            <a:off x="1175718" y="1871612"/>
            <a:ext cx="4073237" cy="4073237"/>
          </a:xfrm>
          <a:prstGeom prst="rect">
            <a:avLst/>
          </a:prstGeom>
          <a:noFill/>
        </p:spPr>
      </p:pic>
      <p:sp>
        <p:nvSpPr>
          <p:cNvPr id="3" name="Content Placeholder 2">
            <a:extLst>
              <a:ext uri="{FF2B5EF4-FFF2-40B4-BE49-F238E27FC236}">
                <a16:creationId xmlns:a16="http://schemas.microsoft.com/office/drawing/2014/main" id="{B7F19A14-135B-40BF-92BD-F79B8B11A00B}"/>
              </a:ext>
            </a:extLst>
          </p:cNvPr>
          <p:cNvSpPr>
            <a:spLocks noGrp="1"/>
          </p:cNvSpPr>
          <p:nvPr>
            <p:ph idx="14"/>
          </p:nvPr>
        </p:nvSpPr>
        <p:spPr>
          <a:xfrm>
            <a:off x="6202532" y="1871612"/>
            <a:ext cx="5546121" cy="4073237"/>
          </a:xfrm>
        </p:spPr>
        <p:txBody>
          <a:bodyPr wrap="square" anchor="t">
            <a:normAutofit/>
          </a:bodyPr>
          <a:lstStyle/>
          <a:p>
            <a:r>
              <a:rPr lang="en-US"/>
              <a:t>Brings together all chat, content, conversations and applications into one workspace</a:t>
            </a:r>
          </a:p>
          <a:p>
            <a:r>
              <a:rPr lang="en-US"/>
              <a:t>Cloud based – available anywhere on any device</a:t>
            </a:r>
          </a:p>
          <a:p>
            <a:r>
              <a:rPr lang="en-US"/>
              <a:t>You can benefit from Office 365 security &amp; Compliance</a:t>
            </a:r>
          </a:p>
          <a:p>
            <a:r>
              <a:rPr lang="en-US"/>
              <a:t>It helps you communicate and collaborate (use Office 365 apps that include Excel, Word, OneNote, Planner etc. and share documents) with your colleagues</a:t>
            </a:r>
          </a:p>
          <a:p>
            <a:r>
              <a:rPr lang="en-US"/>
              <a:t>You can also connect to 3rd party apps</a:t>
            </a:r>
          </a:p>
          <a:p>
            <a:endParaRPr lang="en-US"/>
          </a:p>
        </p:txBody>
      </p:sp>
      <p:sp>
        <p:nvSpPr>
          <p:cNvPr id="2" name="Title 1">
            <a:extLst>
              <a:ext uri="{FF2B5EF4-FFF2-40B4-BE49-F238E27FC236}">
                <a16:creationId xmlns:a16="http://schemas.microsoft.com/office/drawing/2014/main" id="{57E8A807-C4FB-450B-9847-BAC0E7BC062E}"/>
              </a:ext>
            </a:extLst>
          </p:cNvPr>
          <p:cNvSpPr>
            <a:spLocks noGrp="1"/>
          </p:cNvSpPr>
          <p:nvPr>
            <p:ph type="title"/>
          </p:nvPr>
        </p:nvSpPr>
        <p:spPr>
          <a:xfrm>
            <a:off x="514432" y="793408"/>
            <a:ext cx="11234223" cy="534989"/>
          </a:xfrm>
        </p:spPr>
        <p:txBody>
          <a:bodyPr wrap="square" anchor="ctr">
            <a:normAutofit/>
          </a:bodyPr>
          <a:lstStyle/>
          <a:p>
            <a:r>
              <a:rPr lang="en-US"/>
              <a:t>Introduction to Teams</a:t>
            </a:r>
          </a:p>
        </p:txBody>
      </p:sp>
      <p:sp>
        <p:nvSpPr>
          <p:cNvPr id="4" name="Text Placeholder 3">
            <a:extLst>
              <a:ext uri="{FF2B5EF4-FFF2-40B4-BE49-F238E27FC236}">
                <a16:creationId xmlns:a16="http://schemas.microsoft.com/office/drawing/2014/main" id="{7B63A010-BEAF-44DA-9515-C0775BD25EFD}"/>
              </a:ext>
            </a:extLst>
          </p:cNvPr>
          <p:cNvSpPr>
            <a:spLocks noGrp="1"/>
          </p:cNvSpPr>
          <p:nvPr>
            <p:ph type="body" idx="13"/>
          </p:nvPr>
        </p:nvSpPr>
        <p:spPr>
          <a:xfrm>
            <a:off x="514432" y="1356107"/>
            <a:ext cx="11234223" cy="487795"/>
          </a:xfrm>
        </p:spPr>
        <p:txBody>
          <a:bodyPr wrap="square" anchor="t">
            <a:normAutofit/>
          </a:bodyPr>
          <a:lstStyle/>
          <a:p>
            <a:pPr>
              <a:spcAft>
                <a:spcPts val="600"/>
              </a:spcAft>
            </a:pPr>
            <a:r>
              <a:rPr lang="en-US"/>
              <a:t>What’s Microsoft Teams</a:t>
            </a:r>
          </a:p>
        </p:txBody>
      </p:sp>
      <p:sp>
        <p:nvSpPr>
          <p:cNvPr id="6" name="Slide Number Placeholder 5">
            <a:extLst>
              <a:ext uri="{FF2B5EF4-FFF2-40B4-BE49-F238E27FC236}">
                <a16:creationId xmlns:a16="http://schemas.microsoft.com/office/drawing/2014/main" id="{9F61C29F-4AAD-4602-94F9-38AAF637862C}"/>
              </a:ext>
            </a:extLst>
          </p:cNvPr>
          <p:cNvSpPr>
            <a:spLocks noGrp="1"/>
          </p:cNvSpPr>
          <p:nvPr>
            <p:ph type="sldNum" sz="quarter" idx="15"/>
          </p:nvPr>
        </p:nvSpPr>
        <p:spPr>
          <a:xfrm>
            <a:off x="10442575" y="280988"/>
            <a:ext cx="1295400" cy="230187"/>
          </a:xfrm>
        </p:spPr>
        <p:txBody>
          <a:bodyPr anchor="ctr">
            <a:normAutofit/>
          </a:bodyPr>
          <a:lstStyle/>
          <a:p>
            <a:pPr>
              <a:spcAft>
                <a:spcPts val="600"/>
              </a:spcAft>
              <a:defRPr/>
            </a:pPr>
            <a:fld id="{8CE6CA28-98DB-4FC0-8DC5-1106CE4003BA}" type="slidenum">
              <a:rPr lang="en-PH" smtClean="0"/>
              <a:pPr>
                <a:spcAft>
                  <a:spcPts val="600"/>
                </a:spcAft>
                <a:defRPr/>
              </a:pPr>
              <a:t>3</a:t>
            </a:fld>
            <a:endParaRPr lang="en-PH"/>
          </a:p>
        </p:txBody>
      </p:sp>
      <p:sp>
        <p:nvSpPr>
          <p:cNvPr id="8" name="TextBox 7">
            <a:extLst>
              <a:ext uri="{FF2B5EF4-FFF2-40B4-BE49-F238E27FC236}">
                <a16:creationId xmlns:a16="http://schemas.microsoft.com/office/drawing/2014/main" id="{99172F47-360B-1A41-BA26-B1C235F89310}"/>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2782969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4B031-59CA-4D73-9FCB-75D2DAD9FF33}"/>
              </a:ext>
            </a:extLst>
          </p:cNvPr>
          <p:cNvSpPr>
            <a:spLocks noGrp="1"/>
          </p:cNvSpPr>
          <p:nvPr>
            <p:ph type="title"/>
          </p:nvPr>
        </p:nvSpPr>
        <p:spPr/>
        <p:txBody>
          <a:bodyPr/>
          <a:lstStyle/>
          <a:p>
            <a:pPr algn="l" rtl="0" eaLnBrk="0" fontAlgn="base" hangingPunct="0">
              <a:lnSpc>
                <a:spcPct val="90000"/>
              </a:lnSpc>
              <a:spcBef>
                <a:spcPts val="0"/>
              </a:spcBef>
              <a:spcAft>
                <a:spcPts val="0"/>
              </a:spcAft>
              <a:buClrTx/>
              <a:buSzPct val="100000"/>
            </a:pPr>
            <a:r>
              <a:rPr lang="en-US" kern="1200" dirty="0">
                <a:solidFill>
                  <a:srgbClr val="191919"/>
                </a:solidFill>
                <a:effectLst/>
                <a:latin typeface="Source Sans Pro" panose="020B0503030403020204" pitchFamily="34" charset="0"/>
                <a:ea typeface="Source Sans Pro" panose="020B0503030403020204" pitchFamily="34" charset="0"/>
                <a:cs typeface="Segoe UI Semilight" panose="020B0402040204020203" pitchFamily="34" charset="0"/>
              </a:rPr>
              <a:t>Teams Files are Stored in SharePoint</a:t>
            </a:r>
            <a:endParaRPr lang="en-US" dirty="0">
              <a:effectLst/>
            </a:endParaRPr>
          </a:p>
        </p:txBody>
      </p:sp>
      <p:sp>
        <p:nvSpPr>
          <p:cNvPr id="7" name="Text Placeholder 6">
            <a:extLst>
              <a:ext uri="{FF2B5EF4-FFF2-40B4-BE49-F238E27FC236}">
                <a16:creationId xmlns:a16="http://schemas.microsoft.com/office/drawing/2014/main" id="{16F99655-C7D4-46D9-9FCA-90F7E2F4FF6A}"/>
              </a:ext>
            </a:extLst>
          </p:cNvPr>
          <p:cNvSpPr>
            <a:spLocks noGrp="1"/>
          </p:cNvSpPr>
          <p:nvPr>
            <p:ph type="body" sz="quarter" idx="14"/>
          </p:nvPr>
        </p:nvSpPr>
        <p:spPr/>
        <p:txBody>
          <a:bodyPr/>
          <a:lstStyle/>
          <a:p>
            <a:r>
              <a:rPr lang="en-US" dirty="0">
                <a:latin typeface="Source Sans Pro" panose="020B0503030403020204" pitchFamily="34" charset="0"/>
                <a:ea typeface="Source Sans Pro" panose="020B0503030403020204" pitchFamily="34" charset="0"/>
              </a:rPr>
              <a:t>A file shared in Chat</a:t>
            </a:r>
          </a:p>
          <a:p>
            <a:r>
              <a:rPr lang="en-US" dirty="0">
                <a:latin typeface="Source Sans Pro" panose="020B0503030403020204" pitchFamily="34" charset="0"/>
                <a:ea typeface="Source Sans Pro" panose="020B0503030403020204" pitchFamily="34" charset="0"/>
              </a:rPr>
              <a:t>A file shared in a Team</a:t>
            </a:r>
          </a:p>
          <a:p>
            <a:endParaRPr lang="en-US" dirty="0">
              <a:latin typeface="Source Sans Pro" panose="020B0503030403020204" pitchFamily="34" charset="0"/>
              <a:ea typeface="Source Sans Pro" panose="020B0503030403020204" pitchFamily="34" charset="0"/>
            </a:endParaRPr>
          </a:p>
        </p:txBody>
      </p:sp>
      <p:sp>
        <p:nvSpPr>
          <p:cNvPr id="6" name="Slide Number Placeholder 5">
            <a:extLst>
              <a:ext uri="{FF2B5EF4-FFF2-40B4-BE49-F238E27FC236}">
                <a16:creationId xmlns:a16="http://schemas.microsoft.com/office/drawing/2014/main" id="{C157DBD5-9CFE-44AB-911D-12AE287742BC}"/>
              </a:ext>
            </a:extLst>
          </p:cNvPr>
          <p:cNvSpPr>
            <a:spLocks noGrp="1"/>
          </p:cNvSpPr>
          <p:nvPr>
            <p:ph type="sldNum" sz="quarter" idx="15"/>
          </p:nvPr>
        </p:nvSpPr>
        <p:spPr/>
        <p:txBody>
          <a:bodyPr/>
          <a:lstStyle/>
          <a:p>
            <a:pPr>
              <a:defRPr/>
            </a:pPr>
            <a:fld id="{8CE6CA28-98DB-4FC0-8DC5-1106CE4003BA}" type="slidenum">
              <a:rPr lang="en-PH" smtClean="0"/>
              <a:pPr>
                <a:defRPr/>
              </a:pPr>
              <a:t>30</a:t>
            </a:fld>
            <a:endParaRPr lang="en-PH"/>
          </a:p>
        </p:txBody>
      </p:sp>
      <p:sp>
        <p:nvSpPr>
          <p:cNvPr id="5" name="TextBox 4">
            <a:extLst>
              <a:ext uri="{FF2B5EF4-FFF2-40B4-BE49-F238E27FC236}">
                <a16:creationId xmlns:a16="http://schemas.microsoft.com/office/drawing/2014/main" id="{91292373-AEFD-8143-B90B-07DEDB830705}"/>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2"/>
              </a:rPr>
              <a:t>https://www.linkedin.com/company/desaenterprises</a:t>
            </a:r>
            <a:r>
              <a:rPr lang="en-US" sz="1400" b="1" dirty="0"/>
              <a:t> </a:t>
            </a:r>
          </a:p>
          <a:p>
            <a:r>
              <a:rPr lang="en-US" sz="1400" b="1" dirty="0">
                <a:hlinkClick r:id="rId3"/>
              </a:rPr>
              <a:t>http://aka.ms/TipTuesday</a:t>
            </a:r>
            <a:r>
              <a:rPr lang="en-US" sz="1400" b="1" dirty="0"/>
              <a:t> </a:t>
            </a:r>
          </a:p>
        </p:txBody>
      </p:sp>
    </p:spTree>
    <p:extLst>
      <p:ext uri="{BB962C8B-B14F-4D97-AF65-F5344CB8AC3E}">
        <p14:creationId xmlns:p14="http://schemas.microsoft.com/office/powerpoint/2010/main" val="3764317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5055-AF70-4196-8FA2-3D92E2648014}"/>
              </a:ext>
            </a:extLst>
          </p:cNvPr>
          <p:cNvSpPr>
            <a:spLocks noGrp="1"/>
          </p:cNvSpPr>
          <p:nvPr>
            <p:ph type="title"/>
          </p:nvPr>
        </p:nvSpPr>
        <p:spPr/>
        <p:txBody>
          <a:bodyPr/>
          <a:lstStyle/>
          <a:p>
            <a:r>
              <a:rPr lang="en-US" dirty="0">
                <a:solidFill>
                  <a:srgbClr val="191919"/>
                </a:solidFill>
                <a:latin typeface="Source Sans Pro" panose="020B0503030403020204" pitchFamily="34" charset="0"/>
                <a:ea typeface="Source Sans Pro" panose="020B0503030403020204" pitchFamily="34" charset="0"/>
                <a:cs typeface="Segoe UI Semilight" panose="020B0402040204020203" pitchFamily="34" charset="0"/>
              </a:rPr>
              <a:t>How to access a file from a team in SharePoint</a:t>
            </a:r>
            <a:endParaRPr lang="en-US" dirty="0"/>
          </a:p>
        </p:txBody>
      </p:sp>
      <p:sp>
        <p:nvSpPr>
          <p:cNvPr id="13" name="Content Placeholder 12">
            <a:extLst>
              <a:ext uri="{FF2B5EF4-FFF2-40B4-BE49-F238E27FC236}">
                <a16:creationId xmlns:a16="http://schemas.microsoft.com/office/drawing/2014/main" id="{DFA6B0D0-8570-4123-987E-3AB16C92FE38}"/>
              </a:ext>
            </a:extLst>
          </p:cNvPr>
          <p:cNvSpPr>
            <a:spLocks noGrp="1"/>
          </p:cNvSpPr>
          <p:nvPr>
            <p:ph idx="1"/>
          </p:nvPr>
        </p:nvSpPr>
        <p:spPr>
          <a:xfrm>
            <a:off x="526385" y="1871612"/>
            <a:ext cx="3106831" cy="4073237"/>
          </a:xfrm>
        </p:spPr>
        <p:txBody>
          <a:bodyPr/>
          <a:lstStyle/>
          <a:p>
            <a:r>
              <a:rPr lang="en-US" dirty="0"/>
              <a:t>A file is anything that isn’t text (photo, forwarded emails, document, video, etc.) and within a team, you will find it’s location under the files tab</a:t>
            </a:r>
          </a:p>
        </p:txBody>
      </p:sp>
      <p:sp>
        <p:nvSpPr>
          <p:cNvPr id="3" name="Text Placeholder 2">
            <a:extLst>
              <a:ext uri="{FF2B5EF4-FFF2-40B4-BE49-F238E27FC236}">
                <a16:creationId xmlns:a16="http://schemas.microsoft.com/office/drawing/2014/main" id="{D1B08995-3273-4103-9E22-7D99D9A66C43}"/>
              </a:ext>
            </a:extLst>
          </p:cNvPr>
          <p:cNvSpPr>
            <a:spLocks noGrp="1"/>
          </p:cNvSpPr>
          <p:nvPr>
            <p:ph type="body" idx="13"/>
          </p:nvPr>
        </p:nvSpPr>
        <p:spPr/>
        <p:txBody>
          <a:bodyPr/>
          <a:lstStyle/>
          <a:p>
            <a:endParaRPr lang="en-US" dirty="0">
              <a:latin typeface="Source Sans Pro" panose="020B0503030403020204" pitchFamily="34" charset="0"/>
              <a:ea typeface="Source Sans Pro" panose="020B0503030403020204" pitchFamily="34" charset="0"/>
            </a:endParaRPr>
          </a:p>
          <a:p>
            <a:endParaRPr lang="en-US" dirty="0"/>
          </a:p>
        </p:txBody>
      </p:sp>
      <p:sp>
        <p:nvSpPr>
          <p:cNvPr id="4" name="Slide Number Placeholder 3">
            <a:extLst>
              <a:ext uri="{FF2B5EF4-FFF2-40B4-BE49-F238E27FC236}">
                <a16:creationId xmlns:a16="http://schemas.microsoft.com/office/drawing/2014/main" id="{D568EFE2-B28D-405D-941B-E5F86BB6D939}"/>
              </a:ext>
            </a:extLst>
          </p:cNvPr>
          <p:cNvSpPr>
            <a:spLocks noGrp="1"/>
          </p:cNvSpPr>
          <p:nvPr>
            <p:ph type="sldNum" sz="quarter" idx="15"/>
          </p:nvPr>
        </p:nvSpPr>
        <p:spPr/>
        <p:txBody>
          <a:bodyPr/>
          <a:lstStyle/>
          <a:p>
            <a:pPr>
              <a:defRPr/>
            </a:pPr>
            <a:fld id="{01E8A570-4647-4A35-82EA-6DA26A47D82D}" type="slidenum">
              <a:rPr lang="en-PH" smtClean="0"/>
              <a:pPr>
                <a:defRPr/>
              </a:pPr>
              <a:t>31</a:t>
            </a:fld>
            <a:endParaRPr lang="en-PH"/>
          </a:p>
        </p:txBody>
      </p:sp>
      <p:sp>
        <p:nvSpPr>
          <p:cNvPr id="7" name="TextBox 6">
            <a:extLst>
              <a:ext uri="{FF2B5EF4-FFF2-40B4-BE49-F238E27FC236}">
                <a16:creationId xmlns:a16="http://schemas.microsoft.com/office/drawing/2014/main" id="{448F82E0-B001-3B4B-81CA-F8A7F2B29BFB}"/>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pic>
        <p:nvPicPr>
          <p:cNvPr id="6" name="Picture 5">
            <a:extLst>
              <a:ext uri="{FF2B5EF4-FFF2-40B4-BE49-F238E27FC236}">
                <a16:creationId xmlns:a16="http://schemas.microsoft.com/office/drawing/2014/main" id="{18CB72AE-096A-461D-B792-5A90764AB10D}"/>
              </a:ext>
            </a:extLst>
          </p:cNvPr>
          <p:cNvPicPr>
            <a:picLocks noChangeAspect="1"/>
          </p:cNvPicPr>
          <p:nvPr/>
        </p:nvPicPr>
        <p:blipFill>
          <a:blip r:embed="rId5"/>
          <a:stretch>
            <a:fillRect/>
          </a:stretch>
        </p:blipFill>
        <p:spPr>
          <a:xfrm>
            <a:off x="4302792" y="2377440"/>
            <a:ext cx="7640622" cy="4480560"/>
          </a:xfrm>
          <a:prstGeom prst="rect">
            <a:avLst/>
          </a:prstGeom>
        </p:spPr>
      </p:pic>
    </p:spTree>
    <p:extLst>
      <p:ext uri="{BB962C8B-B14F-4D97-AF65-F5344CB8AC3E}">
        <p14:creationId xmlns:p14="http://schemas.microsoft.com/office/powerpoint/2010/main" val="276951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5055-AF70-4196-8FA2-3D92E2648014}"/>
              </a:ext>
            </a:extLst>
          </p:cNvPr>
          <p:cNvSpPr>
            <a:spLocks noGrp="1"/>
          </p:cNvSpPr>
          <p:nvPr>
            <p:ph type="title"/>
          </p:nvPr>
        </p:nvSpPr>
        <p:spPr>
          <a:xfrm>
            <a:off x="525662" y="793408"/>
            <a:ext cx="11459509" cy="534989"/>
          </a:xfrm>
        </p:spPr>
        <p:txBody>
          <a:bodyPr/>
          <a:lstStyle/>
          <a:p>
            <a:r>
              <a:rPr lang="en-US" dirty="0">
                <a:solidFill>
                  <a:srgbClr val="191919"/>
                </a:solidFill>
                <a:latin typeface="Source Sans Pro" panose="020B0503030403020204" pitchFamily="34" charset="0"/>
                <a:ea typeface="Source Sans Pro" panose="020B0503030403020204" pitchFamily="34" charset="0"/>
                <a:cs typeface="Segoe UI Semilight" panose="020B0402040204020203" pitchFamily="34" charset="0"/>
              </a:rPr>
              <a:t>How to access a file from a team in SharePoint (</a:t>
            </a:r>
            <a:r>
              <a:rPr lang="en-US" dirty="0" err="1">
                <a:solidFill>
                  <a:srgbClr val="191919"/>
                </a:solidFill>
                <a:latin typeface="Source Sans Pro" panose="020B0503030403020204" pitchFamily="34" charset="0"/>
                <a:ea typeface="Source Sans Pro" panose="020B0503030403020204" pitchFamily="34" charset="0"/>
                <a:cs typeface="Segoe UI Semilight" panose="020B0402040204020203" pitchFamily="34" charset="0"/>
              </a:rPr>
              <a:t>cont</a:t>
            </a:r>
            <a:r>
              <a:rPr lang="en-US" dirty="0">
                <a:solidFill>
                  <a:srgbClr val="191919"/>
                </a:solidFill>
                <a:latin typeface="Source Sans Pro" panose="020B0503030403020204" pitchFamily="34" charset="0"/>
                <a:ea typeface="Source Sans Pro" panose="020B0503030403020204" pitchFamily="34" charset="0"/>
                <a:cs typeface="Segoe UI Semilight" panose="020B0402040204020203" pitchFamily="34" charset="0"/>
              </a:rPr>
              <a:t>)</a:t>
            </a:r>
            <a:endParaRPr lang="en-US" dirty="0"/>
          </a:p>
        </p:txBody>
      </p:sp>
      <p:sp>
        <p:nvSpPr>
          <p:cNvPr id="4" name="Slide Number Placeholder 3">
            <a:extLst>
              <a:ext uri="{FF2B5EF4-FFF2-40B4-BE49-F238E27FC236}">
                <a16:creationId xmlns:a16="http://schemas.microsoft.com/office/drawing/2014/main" id="{D568EFE2-B28D-405D-941B-E5F86BB6D939}"/>
              </a:ext>
            </a:extLst>
          </p:cNvPr>
          <p:cNvSpPr>
            <a:spLocks noGrp="1"/>
          </p:cNvSpPr>
          <p:nvPr>
            <p:ph type="sldNum" sz="quarter" idx="15"/>
          </p:nvPr>
        </p:nvSpPr>
        <p:spPr/>
        <p:txBody>
          <a:bodyPr/>
          <a:lstStyle/>
          <a:p>
            <a:pPr>
              <a:defRPr/>
            </a:pPr>
            <a:fld id="{01E8A570-4647-4A35-82EA-6DA26A47D82D}" type="slidenum">
              <a:rPr lang="en-PH" smtClean="0"/>
              <a:pPr>
                <a:defRPr/>
              </a:pPr>
              <a:t>32</a:t>
            </a:fld>
            <a:endParaRPr lang="en-PH"/>
          </a:p>
        </p:txBody>
      </p:sp>
      <p:sp>
        <p:nvSpPr>
          <p:cNvPr id="5" name="TextBox 4">
            <a:extLst>
              <a:ext uri="{FF2B5EF4-FFF2-40B4-BE49-F238E27FC236}">
                <a16:creationId xmlns:a16="http://schemas.microsoft.com/office/drawing/2014/main" id="{98D6EB98-9205-3A4A-B224-F82263002A3B}"/>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pic>
        <p:nvPicPr>
          <p:cNvPr id="7" name="Picture 6">
            <a:extLst>
              <a:ext uri="{FF2B5EF4-FFF2-40B4-BE49-F238E27FC236}">
                <a16:creationId xmlns:a16="http://schemas.microsoft.com/office/drawing/2014/main" id="{C71C93EA-A540-4EAA-BE6E-B20252D3F8C3}"/>
              </a:ext>
            </a:extLst>
          </p:cNvPr>
          <p:cNvPicPr>
            <a:picLocks noChangeAspect="1"/>
          </p:cNvPicPr>
          <p:nvPr/>
        </p:nvPicPr>
        <p:blipFill>
          <a:blip r:embed="rId5"/>
          <a:stretch>
            <a:fillRect/>
          </a:stretch>
        </p:blipFill>
        <p:spPr>
          <a:xfrm>
            <a:off x="4356432" y="2414016"/>
            <a:ext cx="7616484" cy="4443984"/>
          </a:xfrm>
          <a:prstGeom prst="rect">
            <a:avLst/>
          </a:prstGeom>
        </p:spPr>
      </p:pic>
    </p:spTree>
    <p:extLst>
      <p:ext uri="{BB962C8B-B14F-4D97-AF65-F5344CB8AC3E}">
        <p14:creationId xmlns:p14="http://schemas.microsoft.com/office/powerpoint/2010/main" val="3290928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4B031-59CA-4D73-9FCB-75D2DAD9FF33}"/>
              </a:ext>
            </a:extLst>
          </p:cNvPr>
          <p:cNvSpPr>
            <a:spLocks noGrp="1"/>
          </p:cNvSpPr>
          <p:nvPr>
            <p:ph type="title"/>
          </p:nvPr>
        </p:nvSpPr>
        <p:spPr/>
        <p:txBody>
          <a:bodyPr/>
          <a:lstStyle/>
          <a:p>
            <a:pPr algn="l" rtl="0" eaLnBrk="0" fontAlgn="base" hangingPunct="0">
              <a:lnSpc>
                <a:spcPct val="90000"/>
              </a:lnSpc>
              <a:spcBef>
                <a:spcPts val="0"/>
              </a:spcBef>
              <a:spcAft>
                <a:spcPts val="0"/>
              </a:spcAft>
              <a:buClrTx/>
              <a:buSzPct val="100000"/>
            </a:pPr>
            <a:r>
              <a:rPr lang="en-US" dirty="0">
                <a:solidFill>
                  <a:srgbClr val="191919"/>
                </a:solidFill>
                <a:latin typeface="Source Sans Pro" panose="020B0503030403020204" pitchFamily="34" charset="0"/>
                <a:ea typeface="Source Sans Pro" panose="020B0503030403020204" pitchFamily="34" charset="0"/>
                <a:cs typeface="Segoe UI Semilight" panose="020B0402040204020203" pitchFamily="34" charset="0"/>
              </a:rPr>
              <a:t>Adding OneNote (or anything else) to a channel</a:t>
            </a:r>
            <a:endParaRPr lang="en-US" dirty="0">
              <a:effectLst/>
            </a:endParaRPr>
          </a:p>
        </p:txBody>
      </p:sp>
      <p:sp>
        <p:nvSpPr>
          <p:cNvPr id="7" name="Text Placeholder 6">
            <a:extLst>
              <a:ext uri="{FF2B5EF4-FFF2-40B4-BE49-F238E27FC236}">
                <a16:creationId xmlns:a16="http://schemas.microsoft.com/office/drawing/2014/main" id="{16F99655-C7D4-46D9-9FCA-90F7E2F4FF6A}"/>
              </a:ext>
            </a:extLst>
          </p:cNvPr>
          <p:cNvSpPr>
            <a:spLocks noGrp="1"/>
          </p:cNvSpPr>
          <p:nvPr>
            <p:ph type="body" sz="quarter" idx="14"/>
          </p:nvPr>
        </p:nvSpPr>
        <p:spPr/>
        <p:txBody>
          <a:bodyPr/>
          <a:lstStyle/>
          <a:p>
            <a:r>
              <a:rPr lang="en-US" dirty="0">
                <a:latin typeface="Source Sans Pro" panose="020B0503030403020204" pitchFamily="34" charset="0"/>
                <a:ea typeface="Source Sans Pro" panose="020B0503030403020204" pitchFamily="34" charset="0"/>
              </a:rPr>
              <a:t>Pinning items at the top of a channel is a best practice in Microsoft Teams</a:t>
            </a:r>
          </a:p>
          <a:p>
            <a:r>
              <a:rPr lang="en-US" dirty="0">
                <a:latin typeface="Source Sans Pro" panose="020B0503030403020204" pitchFamily="34" charset="0"/>
                <a:ea typeface="Source Sans Pro" panose="020B0503030403020204" pitchFamily="34" charset="0"/>
              </a:rPr>
              <a:t>Depending on the users’ screen resolution/font size within Teams, tabs can and will eventually hide in the interface (under a More choice)</a:t>
            </a:r>
          </a:p>
          <a:p>
            <a:endParaRPr lang="en-US" dirty="0">
              <a:latin typeface="Source Sans Pro" panose="020B0503030403020204" pitchFamily="34" charset="0"/>
              <a:ea typeface="Source Sans Pro" panose="020B0503030403020204" pitchFamily="34" charset="0"/>
            </a:endParaRPr>
          </a:p>
          <a:p>
            <a:endParaRPr lang="en-US" dirty="0">
              <a:latin typeface="Source Sans Pro" panose="020B0503030403020204" pitchFamily="34" charset="0"/>
              <a:ea typeface="Source Sans Pro" panose="020B0503030403020204" pitchFamily="34" charset="0"/>
            </a:endParaRPr>
          </a:p>
        </p:txBody>
      </p:sp>
      <p:sp>
        <p:nvSpPr>
          <p:cNvPr id="6" name="Slide Number Placeholder 5">
            <a:extLst>
              <a:ext uri="{FF2B5EF4-FFF2-40B4-BE49-F238E27FC236}">
                <a16:creationId xmlns:a16="http://schemas.microsoft.com/office/drawing/2014/main" id="{C157DBD5-9CFE-44AB-911D-12AE287742BC}"/>
              </a:ext>
            </a:extLst>
          </p:cNvPr>
          <p:cNvSpPr>
            <a:spLocks noGrp="1"/>
          </p:cNvSpPr>
          <p:nvPr>
            <p:ph type="sldNum" sz="quarter" idx="15"/>
          </p:nvPr>
        </p:nvSpPr>
        <p:spPr/>
        <p:txBody>
          <a:bodyPr/>
          <a:lstStyle/>
          <a:p>
            <a:pPr>
              <a:defRPr/>
            </a:pPr>
            <a:fld id="{8CE6CA28-98DB-4FC0-8DC5-1106CE4003BA}" type="slidenum">
              <a:rPr lang="en-PH" smtClean="0"/>
              <a:pPr>
                <a:defRPr/>
              </a:pPr>
              <a:t>33</a:t>
            </a:fld>
            <a:endParaRPr lang="en-PH"/>
          </a:p>
        </p:txBody>
      </p:sp>
      <p:sp>
        <p:nvSpPr>
          <p:cNvPr id="5" name="TextBox 4">
            <a:extLst>
              <a:ext uri="{FF2B5EF4-FFF2-40B4-BE49-F238E27FC236}">
                <a16:creationId xmlns:a16="http://schemas.microsoft.com/office/drawing/2014/main" id="{CCD629A2-102B-9346-BC3D-42F9A47DC820}"/>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2"/>
              </a:rPr>
              <a:t>https://www.linkedin.com/company/desaenterprises</a:t>
            </a:r>
            <a:r>
              <a:rPr lang="en-US" sz="1400" b="1" dirty="0"/>
              <a:t> </a:t>
            </a:r>
          </a:p>
          <a:p>
            <a:r>
              <a:rPr lang="en-US" sz="1400" b="1" dirty="0">
                <a:hlinkClick r:id="rId3"/>
              </a:rPr>
              <a:t>http://aka.ms/TipTuesday</a:t>
            </a:r>
            <a:r>
              <a:rPr lang="en-US" sz="1400" b="1" dirty="0"/>
              <a:t> </a:t>
            </a:r>
          </a:p>
        </p:txBody>
      </p:sp>
    </p:spTree>
    <p:extLst>
      <p:ext uri="{BB962C8B-B14F-4D97-AF65-F5344CB8AC3E}">
        <p14:creationId xmlns:p14="http://schemas.microsoft.com/office/powerpoint/2010/main" val="3149379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5055-AF70-4196-8FA2-3D92E2648014}"/>
              </a:ext>
            </a:extLst>
          </p:cNvPr>
          <p:cNvSpPr>
            <a:spLocks noGrp="1"/>
          </p:cNvSpPr>
          <p:nvPr>
            <p:ph type="title"/>
          </p:nvPr>
        </p:nvSpPr>
        <p:spPr/>
        <p:txBody>
          <a:bodyPr/>
          <a:lstStyle/>
          <a:p>
            <a:r>
              <a:rPr lang="en-US" dirty="0">
                <a:solidFill>
                  <a:srgbClr val="191919"/>
                </a:solidFill>
                <a:latin typeface="Source Sans Pro" panose="020B0503030403020204" pitchFamily="34" charset="0"/>
                <a:ea typeface="Source Sans Pro" panose="020B0503030403020204" pitchFamily="34" charset="0"/>
                <a:cs typeface="Segoe UI Semilight" panose="020B0402040204020203" pitchFamily="34" charset="0"/>
              </a:rPr>
              <a:t>Adding OneNote (or anything else) as a Tab</a:t>
            </a:r>
            <a:endParaRPr lang="en-US" dirty="0"/>
          </a:p>
        </p:txBody>
      </p:sp>
      <p:sp>
        <p:nvSpPr>
          <p:cNvPr id="4" name="Slide Number Placeholder 3">
            <a:extLst>
              <a:ext uri="{FF2B5EF4-FFF2-40B4-BE49-F238E27FC236}">
                <a16:creationId xmlns:a16="http://schemas.microsoft.com/office/drawing/2014/main" id="{D568EFE2-B28D-405D-941B-E5F86BB6D939}"/>
              </a:ext>
            </a:extLst>
          </p:cNvPr>
          <p:cNvSpPr>
            <a:spLocks noGrp="1"/>
          </p:cNvSpPr>
          <p:nvPr>
            <p:ph type="sldNum" sz="quarter" idx="15"/>
          </p:nvPr>
        </p:nvSpPr>
        <p:spPr/>
        <p:txBody>
          <a:bodyPr/>
          <a:lstStyle/>
          <a:p>
            <a:pPr>
              <a:defRPr/>
            </a:pPr>
            <a:fld id="{01E8A570-4647-4A35-82EA-6DA26A47D82D}" type="slidenum">
              <a:rPr lang="en-PH" smtClean="0"/>
              <a:pPr>
                <a:defRPr/>
              </a:pPr>
              <a:t>34</a:t>
            </a:fld>
            <a:endParaRPr lang="en-PH"/>
          </a:p>
        </p:txBody>
      </p:sp>
      <p:pic>
        <p:nvPicPr>
          <p:cNvPr id="7" name="Picture 6">
            <a:extLst>
              <a:ext uri="{FF2B5EF4-FFF2-40B4-BE49-F238E27FC236}">
                <a16:creationId xmlns:a16="http://schemas.microsoft.com/office/drawing/2014/main" id="{76B02B55-0A6C-42D4-9EFE-F16459F8D96F}"/>
              </a:ext>
            </a:extLst>
          </p:cNvPr>
          <p:cNvPicPr>
            <a:picLocks noChangeAspect="1"/>
          </p:cNvPicPr>
          <p:nvPr/>
        </p:nvPicPr>
        <p:blipFill>
          <a:blip r:embed="rId3"/>
          <a:stretch>
            <a:fillRect/>
          </a:stretch>
        </p:blipFill>
        <p:spPr>
          <a:xfrm>
            <a:off x="4608805" y="1328396"/>
            <a:ext cx="6483916" cy="5467355"/>
          </a:xfrm>
          <a:prstGeom prst="rect">
            <a:avLst/>
          </a:prstGeom>
        </p:spPr>
      </p:pic>
      <p:sp>
        <p:nvSpPr>
          <p:cNvPr id="5" name="TextBox 4">
            <a:extLst>
              <a:ext uri="{FF2B5EF4-FFF2-40B4-BE49-F238E27FC236}">
                <a16:creationId xmlns:a16="http://schemas.microsoft.com/office/drawing/2014/main" id="{332FFA87-9E16-914A-8ACE-4D61B2E7A9CE}"/>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471300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5055-AF70-4196-8FA2-3D92E2648014}"/>
              </a:ext>
            </a:extLst>
          </p:cNvPr>
          <p:cNvSpPr>
            <a:spLocks noGrp="1"/>
          </p:cNvSpPr>
          <p:nvPr>
            <p:ph type="title"/>
          </p:nvPr>
        </p:nvSpPr>
        <p:spPr/>
        <p:txBody>
          <a:bodyPr/>
          <a:lstStyle/>
          <a:p>
            <a:r>
              <a:rPr lang="en-US" dirty="0">
                <a:solidFill>
                  <a:srgbClr val="191919"/>
                </a:solidFill>
                <a:latin typeface="Source Sans Pro" panose="020B0503030403020204" pitchFamily="34" charset="0"/>
                <a:ea typeface="Source Sans Pro" panose="020B0503030403020204" pitchFamily="34" charset="0"/>
                <a:cs typeface="Segoe UI Semilight" panose="020B0402040204020203" pitchFamily="34" charset="0"/>
              </a:rPr>
              <a:t>Adding OneNote (or anything else) as a Tab</a:t>
            </a:r>
            <a:endParaRPr lang="en-US" dirty="0"/>
          </a:p>
        </p:txBody>
      </p:sp>
      <p:sp>
        <p:nvSpPr>
          <p:cNvPr id="4" name="Slide Number Placeholder 3">
            <a:extLst>
              <a:ext uri="{FF2B5EF4-FFF2-40B4-BE49-F238E27FC236}">
                <a16:creationId xmlns:a16="http://schemas.microsoft.com/office/drawing/2014/main" id="{D568EFE2-B28D-405D-941B-E5F86BB6D939}"/>
              </a:ext>
            </a:extLst>
          </p:cNvPr>
          <p:cNvSpPr>
            <a:spLocks noGrp="1"/>
          </p:cNvSpPr>
          <p:nvPr>
            <p:ph type="sldNum" sz="quarter" idx="15"/>
          </p:nvPr>
        </p:nvSpPr>
        <p:spPr/>
        <p:txBody>
          <a:bodyPr/>
          <a:lstStyle/>
          <a:p>
            <a:pPr>
              <a:defRPr/>
            </a:pPr>
            <a:fld id="{01E8A570-4647-4A35-82EA-6DA26A47D82D}" type="slidenum">
              <a:rPr lang="en-PH" smtClean="0"/>
              <a:pPr>
                <a:defRPr/>
              </a:pPr>
              <a:t>35</a:t>
            </a:fld>
            <a:endParaRPr lang="en-PH"/>
          </a:p>
        </p:txBody>
      </p:sp>
      <p:pic>
        <p:nvPicPr>
          <p:cNvPr id="9" name="Picture 8">
            <a:extLst>
              <a:ext uri="{FF2B5EF4-FFF2-40B4-BE49-F238E27FC236}">
                <a16:creationId xmlns:a16="http://schemas.microsoft.com/office/drawing/2014/main" id="{1229942F-A280-410F-8959-B5FD5932CB6B}"/>
              </a:ext>
            </a:extLst>
          </p:cNvPr>
          <p:cNvPicPr>
            <a:picLocks noChangeAspect="1"/>
          </p:cNvPicPr>
          <p:nvPr/>
        </p:nvPicPr>
        <p:blipFill>
          <a:blip r:embed="rId3"/>
          <a:stretch>
            <a:fillRect/>
          </a:stretch>
        </p:blipFill>
        <p:spPr>
          <a:xfrm>
            <a:off x="4583764" y="1258030"/>
            <a:ext cx="6686274" cy="5599970"/>
          </a:xfrm>
          <a:prstGeom prst="rect">
            <a:avLst/>
          </a:prstGeom>
        </p:spPr>
      </p:pic>
      <p:sp>
        <p:nvSpPr>
          <p:cNvPr id="5" name="TextBox 4">
            <a:extLst>
              <a:ext uri="{FF2B5EF4-FFF2-40B4-BE49-F238E27FC236}">
                <a16:creationId xmlns:a16="http://schemas.microsoft.com/office/drawing/2014/main" id="{AD312DA3-5638-3F4A-A0BA-06D869E5C07C}"/>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66308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4B031-59CA-4D73-9FCB-75D2DAD9FF33}"/>
              </a:ext>
            </a:extLst>
          </p:cNvPr>
          <p:cNvSpPr>
            <a:spLocks noGrp="1"/>
          </p:cNvSpPr>
          <p:nvPr>
            <p:ph type="title"/>
          </p:nvPr>
        </p:nvSpPr>
        <p:spPr/>
        <p:txBody>
          <a:bodyPr/>
          <a:lstStyle/>
          <a:p>
            <a:r>
              <a:rPr lang="en-US" dirty="0">
                <a:latin typeface="Source Sans Pro" panose="020B0503030403020204" pitchFamily="34" charset="0"/>
                <a:ea typeface="Source Sans Pro" panose="020B0503030403020204" pitchFamily="34" charset="0"/>
              </a:rPr>
              <a:t>Resources</a:t>
            </a:r>
          </a:p>
        </p:txBody>
      </p:sp>
      <p:sp>
        <p:nvSpPr>
          <p:cNvPr id="7" name="Text Placeholder 6">
            <a:extLst>
              <a:ext uri="{FF2B5EF4-FFF2-40B4-BE49-F238E27FC236}">
                <a16:creationId xmlns:a16="http://schemas.microsoft.com/office/drawing/2014/main" id="{16F99655-C7D4-46D9-9FCA-90F7E2F4FF6A}"/>
              </a:ext>
            </a:extLst>
          </p:cNvPr>
          <p:cNvSpPr>
            <a:spLocks noGrp="1"/>
          </p:cNvSpPr>
          <p:nvPr>
            <p:ph type="body" sz="quarter" idx="14"/>
          </p:nvPr>
        </p:nvSpPr>
        <p:spPr/>
        <p:txBody>
          <a:bodyPr/>
          <a:lstStyle/>
          <a:p>
            <a:r>
              <a:rPr lang="en-US" dirty="0">
                <a:latin typeface="Source Sans Pro" panose="020B0503030403020204" pitchFamily="34" charset="0"/>
                <a:ea typeface="Source Sans Pro" panose="020B0503030403020204" pitchFamily="34" charset="0"/>
                <a:hlinkClick r:id="rId2"/>
              </a:rPr>
              <a:t>http://aka.ms/TeamsAdoption</a:t>
            </a:r>
            <a:endParaRPr lang="en-US" dirty="0">
              <a:latin typeface="Source Sans Pro" panose="020B0503030403020204" pitchFamily="34" charset="0"/>
              <a:ea typeface="Source Sans Pro" panose="020B0503030403020204" pitchFamily="34" charset="0"/>
            </a:endParaRPr>
          </a:p>
          <a:p>
            <a:r>
              <a:rPr lang="nn-NO" dirty="0">
                <a:hlinkClick r:id="rId3"/>
              </a:rPr>
              <a:t>Microsoft 365 Roadmap | Microsoft 365</a:t>
            </a:r>
            <a:r>
              <a:rPr lang="en-US" dirty="0">
                <a:latin typeface="Source Sans Pro" panose="020B0503030403020204" pitchFamily="34" charset="0"/>
                <a:ea typeface="Source Sans Pro" panose="020B0503030403020204" pitchFamily="34" charset="0"/>
              </a:rPr>
              <a:t> (Microsoft Teams filter)</a:t>
            </a:r>
          </a:p>
          <a:p>
            <a:endParaRPr lang="en-US" dirty="0">
              <a:latin typeface="Source Sans Pro" panose="020B0503030403020204" pitchFamily="34" charset="0"/>
              <a:ea typeface="Source Sans Pro" panose="020B0503030403020204" pitchFamily="34" charset="0"/>
            </a:endParaRPr>
          </a:p>
          <a:p>
            <a:endParaRPr lang="en-US" dirty="0">
              <a:latin typeface="Source Sans Pro" panose="020B0503030403020204" pitchFamily="34" charset="0"/>
              <a:ea typeface="Source Sans Pro" panose="020B0503030403020204" pitchFamily="34" charset="0"/>
            </a:endParaRPr>
          </a:p>
          <a:p>
            <a:endParaRPr lang="en-US" dirty="0">
              <a:latin typeface="Source Sans Pro" panose="020B0503030403020204" pitchFamily="34" charset="0"/>
              <a:ea typeface="Source Sans Pro" panose="020B0503030403020204" pitchFamily="34" charset="0"/>
            </a:endParaRPr>
          </a:p>
        </p:txBody>
      </p:sp>
      <p:sp>
        <p:nvSpPr>
          <p:cNvPr id="6" name="Slide Number Placeholder 5">
            <a:extLst>
              <a:ext uri="{FF2B5EF4-FFF2-40B4-BE49-F238E27FC236}">
                <a16:creationId xmlns:a16="http://schemas.microsoft.com/office/drawing/2014/main" id="{C157DBD5-9CFE-44AB-911D-12AE287742BC}"/>
              </a:ext>
            </a:extLst>
          </p:cNvPr>
          <p:cNvSpPr>
            <a:spLocks noGrp="1"/>
          </p:cNvSpPr>
          <p:nvPr>
            <p:ph type="sldNum" sz="quarter" idx="15"/>
          </p:nvPr>
        </p:nvSpPr>
        <p:spPr/>
        <p:txBody>
          <a:bodyPr/>
          <a:lstStyle/>
          <a:p>
            <a:pPr>
              <a:defRPr/>
            </a:pPr>
            <a:fld id="{8CE6CA28-98DB-4FC0-8DC5-1106CE4003BA}" type="slidenum">
              <a:rPr lang="en-PH" smtClean="0"/>
              <a:pPr>
                <a:defRPr/>
              </a:pPr>
              <a:t>36</a:t>
            </a:fld>
            <a:endParaRPr lang="en-PH"/>
          </a:p>
        </p:txBody>
      </p:sp>
      <p:sp>
        <p:nvSpPr>
          <p:cNvPr id="5" name="TextBox 4">
            <a:extLst>
              <a:ext uri="{FF2B5EF4-FFF2-40B4-BE49-F238E27FC236}">
                <a16:creationId xmlns:a16="http://schemas.microsoft.com/office/drawing/2014/main" id="{A3614D2E-C4F3-3E4C-BF12-7163A7950F2D}"/>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2540001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A9C2FD-94BD-094B-8577-ED022B46CBB3}"/>
              </a:ext>
            </a:extLst>
          </p:cNvPr>
          <p:cNvSpPr>
            <a:spLocks noGrp="1"/>
          </p:cNvSpPr>
          <p:nvPr>
            <p:ph type="ctrTitle"/>
          </p:nvPr>
        </p:nvSpPr>
        <p:spPr>
          <a:xfrm>
            <a:off x="541333" y="467021"/>
            <a:ext cx="10546183" cy="758820"/>
          </a:xfrm>
        </p:spPr>
        <p:txBody>
          <a:bodyPr/>
          <a:lstStyle/>
          <a:p>
            <a:r>
              <a:rPr lang="en-US" dirty="0">
                <a:solidFill>
                  <a:schemeClr val="tx1"/>
                </a:solidFill>
              </a:rPr>
              <a:t>Help in the Lower Left – Topics, Training and What’s New</a:t>
            </a:r>
          </a:p>
        </p:txBody>
      </p:sp>
      <p:sp>
        <p:nvSpPr>
          <p:cNvPr id="8" name="Subtitle 7">
            <a:extLst>
              <a:ext uri="{FF2B5EF4-FFF2-40B4-BE49-F238E27FC236}">
                <a16:creationId xmlns:a16="http://schemas.microsoft.com/office/drawing/2014/main" id="{AE035E6F-FE9A-5842-83E8-E1D84EE911B9}"/>
              </a:ext>
            </a:extLst>
          </p:cNvPr>
          <p:cNvSpPr>
            <a:spLocks noGrp="1"/>
          </p:cNvSpPr>
          <p:nvPr>
            <p:ph type="subTitle" idx="1"/>
          </p:nvPr>
        </p:nvSpPr>
        <p:spPr>
          <a:xfrm>
            <a:off x="541333" y="2054942"/>
            <a:ext cx="3086287" cy="3431458"/>
          </a:xfrm>
        </p:spPr>
        <p:txBody>
          <a:bodyPr/>
          <a:lstStyle/>
          <a:p>
            <a:r>
              <a:rPr lang="en-US" dirty="0">
                <a:solidFill>
                  <a:schemeClr val="tx1"/>
                </a:solidFill>
              </a:rPr>
              <a:t>After this training, you can learn more right in the Microsoft Teams application! Remember we talked about keyboard shortcuts? Virtual backgrounds? Together Mode? High noise cancellation? Something else about meetings, chat, presenting, sharing? Help is there for you to search and learn more!</a:t>
            </a:r>
          </a:p>
        </p:txBody>
      </p:sp>
      <p:sp>
        <p:nvSpPr>
          <p:cNvPr id="4" name="Slide Number Placeholder 3">
            <a:extLst>
              <a:ext uri="{FF2B5EF4-FFF2-40B4-BE49-F238E27FC236}">
                <a16:creationId xmlns:a16="http://schemas.microsoft.com/office/drawing/2014/main" id="{A0054B31-66E7-C54D-8713-3B6C6D0CEC8C}"/>
              </a:ext>
            </a:extLst>
          </p:cNvPr>
          <p:cNvSpPr>
            <a:spLocks noGrp="1"/>
          </p:cNvSpPr>
          <p:nvPr>
            <p:ph type="sldNum" sz="quarter" idx="4294967295"/>
          </p:nvPr>
        </p:nvSpPr>
        <p:spPr>
          <a:xfrm>
            <a:off x="10896600" y="280988"/>
            <a:ext cx="1295400" cy="230187"/>
          </a:xfrm>
        </p:spPr>
        <p:txBody>
          <a:bodyPr/>
          <a:lstStyle/>
          <a:p>
            <a:pPr>
              <a:defRPr/>
            </a:pPr>
            <a:fld id="{797FDECE-C2B0-4AC4-AA8E-EBB3D597F6B3}" type="slidenum">
              <a:rPr lang="en-PH" smtClean="0"/>
              <a:pPr>
                <a:defRPr/>
              </a:pPr>
              <a:t>37</a:t>
            </a:fld>
            <a:endParaRPr lang="en-PH"/>
          </a:p>
        </p:txBody>
      </p:sp>
      <p:pic>
        <p:nvPicPr>
          <p:cNvPr id="9" name="Picture 8" descr="Graphical user interface, application, Teams&#10;&#10;Description automatically generated">
            <a:extLst>
              <a:ext uri="{FF2B5EF4-FFF2-40B4-BE49-F238E27FC236}">
                <a16:creationId xmlns:a16="http://schemas.microsoft.com/office/drawing/2014/main" id="{55FC5A41-2251-EA40-9EE7-67F3E9148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539" y="2054942"/>
            <a:ext cx="7904461" cy="4803058"/>
          </a:xfrm>
          <a:prstGeom prst="rect">
            <a:avLst/>
          </a:prstGeom>
        </p:spPr>
      </p:pic>
      <p:sp>
        <p:nvSpPr>
          <p:cNvPr id="10" name="TextBox 9">
            <a:extLst>
              <a:ext uri="{FF2B5EF4-FFF2-40B4-BE49-F238E27FC236}">
                <a16:creationId xmlns:a16="http://schemas.microsoft.com/office/drawing/2014/main" id="{79AEA557-4AD1-E54C-BE76-D632B7A801F6}"/>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spTree>
    <p:extLst>
      <p:ext uri="{BB962C8B-B14F-4D97-AF65-F5344CB8AC3E}">
        <p14:creationId xmlns:p14="http://schemas.microsoft.com/office/powerpoint/2010/main" val="56486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A9C2FD-94BD-094B-8577-ED022B46CBB3}"/>
              </a:ext>
            </a:extLst>
          </p:cNvPr>
          <p:cNvSpPr>
            <a:spLocks noGrp="1"/>
          </p:cNvSpPr>
          <p:nvPr>
            <p:ph type="ctrTitle"/>
          </p:nvPr>
        </p:nvSpPr>
        <p:spPr>
          <a:xfrm>
            <a:off x="541333" y="467021"/>
            <a:ext cx="10546183" cy="687222"/>
          </a:xfrm>
        </p:spPr>
        <p:txBody>
          <a:bodyPr/>
          <a:lstStyle/>
          <a:p>
            <a:r>
              <a:rPr lang="en-US" dirty="0">
                <a:solidFill>
                  <a:schemeClr val="tx1"/>
                </a:solidFill>
              </a:rPr>
              <a:t>Help and Feedback Portal (Lower Left)</a:t>
            </a:r>
          </a:p>
        </p:txBody>
      </p:sp>
      <p:sp>
        <p:nvSpPr>
          <p:cNvPr id="8" name="Subtitle 7">
            <a:extLst>
              <a:ext uri="{FF2B5EF4-FFF2-40B4-BE49-F238E27FC236}">
                <a16:creationId xmlns:a16="http://schemas.microsoft.com/office/drawing/2014/main" id="{AE035E6F-FE9A-5842-83E8-E1D84EE911B9}"/>
              </a:ext>
            </a:extLst>
          </p:cNvPr>
          <p:cNvSpPr>
            <a:spLocks noGrp="1"/>
          </p:cNvSpPr>
          <p:nvPr>
            <p:ph type="subTitle" idx="1"/>
          </p:nvPr>
        </p:nvSpPr>
        <p:spPr>
          <a:xfrm>
            <a:off x="541334" y="2054942"/>
            <a:ext cx="3401080" cy="3131655"/>
          </a:xfrm>
        </p:spPr>
        <p:txBody>
          <a:bodyPr/>
          <a:lstStyle/>
          <a:p>
            <a:r>
              <a:rPr lang="en-US" dirty="0">
                <a:solidFill>
                  <a:schemeClr val="tx1"/>
                </a:solidFill>
              </a:rPr>
              <a:t>Lower left corner – Suggest a feature and Give Feedback (as well as help to use the application!)</a:t>
            </a:r>
          </a:p>
        </p:txBody>
      </p:sp>
      <p:sp>
        <p:nvSpPr>
          <p:cNvPr id="4" name="Slide Number Placeholder 3">
            <a:extLst>
              <a:ext uri="{FF2B5EF4-FFF2-40B4-BE49-F238E27FC236}">
                <a16:creationId xmlns:a16="http://schemas.microsoft.com/office/drawing/2014/main" id="{A0054B31-66E7-C54D-8713-3B6C6D0CEC8C}"/>
              </a:ext>
            </a:extLst>
          </p:cNvPr>
          <p:cNvSpPr>
            <a:spLocks noGrp="1"/>
          </p:cNvSpPr>
          <p:nvPr>
            <p:ph type="sldNum" sz="quarter" idx="4294967295"/>
          </p:nvPr>
        </p:nvSpPr>
        <p:spPr>
          <a:xfrm>
            <a:off x="10896600" y="280988"/>
            <a:ext cx="1295400" cy="230187"/>
          </a:xfrm>
        </p:spPr>
        <p:txBody>
          <a:bodyPr/>
          <a:lstStyle/>
          <a:p>
            <a:pPr>
              <a:defRPr/>
            </a:pPr>
            <a:fld id="{797FDECE-C2B0-4AC4-AA8E-EBB3D597F6B3}" type="slidenum">
              <a:rPr lang="en-PH" smtClean="0"/>
              <a:pPr>
                <a:defRPr/>
              </a:pPr>
              <a:t>38</a:t>
            </a:fld>
            <a:endParaRPr lang="en-PH"/>
          </a:p>
        </p:txBody>
      </p:sp>
      <p:pic>
        <p:nvPicPr>
          <p:cNvPr id="3" name="Picture 2" descr="Graphical user interface, application, Teams&#10;&#10;Description automatically generated">
            <a:extLst>
              <a:ext uri="{FF2B5EF4-FFF2-40B4-BE49-F238E27FC236}">
                <a16:creationId xmlns:a16="http://schemas.microsoft.com/office/drawing/2014/main" id="{84256A85-6D00-B745-9EB1-392651DBC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0631" y="2368446"/>
            <a:ext cx="7388523" cy="4489554"/>
          </a:xfrm>
          <a:prstGeom prst="rect">
            <a:avLst/>
          </a:prstGeom>
        </p:spPr>
      </p:pic>
      <p:sp>
        <p:nvSpPr>
          <p:cNvPr id="9" name="TextBox 8">
            <a:extLst>
              <a:ext uri="{FF2B5EF4-FFF2-40B4-BE49-F238E27FC236}">
                <a16:creationId xmlns:a16="http://schemas.microsoft.com/office/drawing/2014/main" id="{6C9E6CF4-C275-8B4F-B883-2BC7D504D40A}"/>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cxnSp>
        <p:nvCxnSpPr>
          <p:cNvPr id="10" name="Straight Arrow Connector 9">
            <a:extLst>
              <a:ext uri="{FF2B5EF4-FFF2-40B4-BE49-F238E27FC236}">
                <a16:creationId xmlns:a16="http://schemas.microsoft.com/office/drawing/2014/main" id="{BE3BA53B-7CE1-B043-ABEC-17D228B6A8D2}"/>
              </a:ext>
            </a:extLst>
          </p:cNvPr>
          <p:cNvCxnSpPr/>
          <p:nvPr/>
        </p:nvCxnSpPr>
        <p:spPr>
          <a:xfrm flipH="1">
            <a:off x="5606321" y="839449"/>
            <a:ext cx="3867463" cy="48692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39417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A9C2FD-94BD-094B-8577-ED022B46CBB3}"/>
              </a:ext>
            </a:extLst>
          </p:cNvPr>
          <p:cNvSpPr>
            <a:spLocks noGrp="1"/>
          </p:cNvSpPr>
          <p:nvPr>
            <p:ph type="ctrTitle"/>
          </p:nvPr>
        </p:nvSpPr>
        <p:spPr>
          <a:xfrm>
            <a:off x="541333" y="467021"/>
            <a:ext cx="10546183" cy="717202"/>
          </a:xfrm>
        </p:spPr>
        <p:txBody>
          <a:bodyPr/>
          <a:lstStyle/>
          <a:p>
            <a:r>
              <a:rPr lang="en-US" dirty="0">
                <a:solidFill>
                  <a:schemeClr val="tx1"/>
                </a:solidFill>
              </a:rPr>
              <a:t>Feedback Portal</a:t>
            </a:r>
          </a:p>
        </p:txBody>
      </p:sp>
      <p:sp>
        <p:nvSpPr>
          <p:cNvPr id="8" name="Subtitle 7">
            <a:extLst>
              <a:ext uri="{FF2B5EF4-FFF2-40B4-BE49-F238E27FC236}">
                <a16:creationId xmlns:a16="http://schemas.microsoft.com/office/drawing/2014/main" id="{AE035E6F-FE9A-5842-83E8-E1D84EE911B9}"/>
              </a:ext>
            </a:extLst>
          </p:cNvPr>
          <p:cNvSpPr>
            <a:spLocks noGrp="1"/>
          </p:cNvSpPr>
          <p:nvPr>
            <p:ph type="subTitle" idx="1"/>
          </p:nvPr>
        </p:nvSpPr>
        <p:spPr>
          <a:xfrm>
            <a:off x="541333" y="2054942"/>
            <a:ext cx="3131257" cy="3161635"/>
          </a:xfrm>
        </p:spPr>
        <p:txBody>
          <a:bodyPr/>
          <a:lstStyle/>
          <a:p>
            <a:r>
              <a:rPr lang="en-US" dirty="0">
                <a:solidFill>
                  <a:schemeClr val="tx1"/>
                </a:solidFill>
              </a:rPr>
              <a:t>Microsoft is open for feedback on Microsoft Teams! Give them your feedback and crowdsource your feature (coworkers, colleagues, anyone can ”upvote” and get Microsoft’s attention on features YOU want to see in Microsoft Teams!)</a:t>
            </a:r>
          </a:p>
        </p:txBody>
      </p:sp>
      <p:sp>
        <p:nvSpPr>
          <p:cNvPr id="4" name="Slide Number Placeholder 3">
            <a:extLst>
              <a:ext uri="{FF2B5EF4-FFF2-40B4-BE49-F238E27FC236}">
                <a16:creationId xmlns:a16="http://schemas.microsoft.com/office/drawing/2014/main" id="{A0054B31-66E7-C54D-8713-3B6C6D0CEC8C}"/>
              </a:ext>
            </a:extLst>
          </p:cNvPr>
          <p:cNvSpPr>
            <a:spLocks noGrp="1"/>
          </p:cNvSpPr>
          <p:nvPr>
            <p:ph type="sldNum" sz="quarter" idx="4294967295"/>
          </p:nvPr>
        </p:nvSpPr>
        <p:spPr>
          <a:xfrm>
            <a:off x="10896600" y="280988"/>
            <a:ext cx="1295400" cy="230187"/>
          </a:xfrm>
        </p:spPr>
        <p:txBody>
          <a:bodyPr/>
          <a:lstStyle/>
          <a:p>
            <a:pPr>
              <a:defRPr/>
            </a:pPr>
            <a:fld id="{797FDECE-C2B0-4AC4-AA8E-EBB3D597F6B3}" type="slidenum">
              <a:rPr lang="en-PH" smtClean="0"/>
              <a:pPr>
                <a:defRPr/>
              </a:pPr>
              <a:t>39</a:t>
            </a:fld>
            <a:endParaRPr lang="en-PH"/>
          </a:p>
        </p:txBody>
      </p:sp>
      <p:pic>
        <p:nvPicPr>
          <p:cNvPr id="6" name="Picture 5" descr="Graphical user interface, text, application, email&#10;&#10;Description automatically generated">
            <a:extLst>
              <a:ext uri="{FF2B5EF4-FFF2-40B4-BE49-F238E27FC236}">
                <a16:creationId xmlns:a16="http://schemas.microsoft.com/office/drawing/2014/main" id="{100FB1CC-C2A1-8144-BE02-8EFE0A015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211" y="1184223"/>
            <a:ext cx="7689324" cy="5006715"/>
          </a:xfrm>
          <a:prstGeom prst="rect">
            <a:avLst/>
          </a:prstGeom>
        </p:spPr>
      </p:pic>
      <p:sp>
        <p:nvSpPr>
          <p:cNvPr id="9" name="TextBox 8">
            <a:extLst>
              <a:ext uri="{FF2B5EF4-FFF2-40B4-BE49-F238E27FC236}">
                <a16:creationId xmlns:a16="http://schemas.microsoft.com/office/drawing/2014/main" id="{A54C1FEE-131B-1949-934F-1EC3B4FF913A}"/>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spTree>
    <p:extLst>
      <p:ext uri="{BB962C8B-B14F-4D97-AF65-F5344CB8AC3E}">
        <p14:creationId xmlns:p14="http://schemas.microsoft.com/office/powerpoint/2010/main" val="2588928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0B747B-6CCD-40D0-A8E8-A759CB94E179}"/>
              </a:ext>
            </a:extLst>
          </p:cNvPr>
          <p:cNvSpPr>
            <a:spLocks noGrp="1"/>
          </p:cNvSpPr>
          <p:nvPr>
            <p:ph type="title"/>
          </p:nvPr>
        </p:nvSpPr>
        <p:spPr>
          <a:xfrm>
            <a:off x="484503" y="-23814"/>
            <a:ext cx="11222993" cy="534989"/>
          </a:xfrm>
        </p:spPr>
        <p:txBody>
          <a:bodyPr/>
          <a:lstStyle/>
          <a:p>
            <a:r>
              <a:rPr lang="en-US" dirty="0"/>
              <a:t>Three “sections” to the Teams Application</a:t>
            </a:r>
          </a:p>
        </p:txBody>
      </p:sp>
      <p:sp>
        <p:nvSpPr>
          <p:cNvPr id="3" name="Content Placeholder 2">
            <a:extLst>
              <a:ext uri="{FF2B5EF4-FFF2-40B4-BE49-F238E27FC236}">
                <a16:creationId xmlns:a16="http://schemas.microsoft.com/office/drawing/2014/main" id="{D4CA95BB-DD3C-46D3-B0F4-DD391E9FE24E}"/>
              </a:ext>
            </a:extLst>
          </p:cNvPr>
          <p:cNvSpPr>
            <a:spLocks noGrp="1"/>
          </p:cNvSpPr>
          <p:nvPr>
            <p:ph idx="1"/>
          </p:nvPr>
        </p:nvSpPr>
        <p:spPr>
          <a:xfrm>
            <a:off x="526386" y="1871612"/>
            <a:ext cx="1862596" cy="4073237"/>
          </a:xfrm>
        </p:spPr>
        <p:txBody>
          <a:bodyPr/>
          <a:lstStyle/>
          <a:p>
            <a:r>
              <a:rPr lang="en-US" dirty="0"/>
              <a:t>Unlike other office applications (where you have a ribbon on the top), Teams leverages a different layout and we need different terms to identify these areas of the interface.</a:t>
            </a:r>
          </a:p>
        </p:txBody>
      </p:sp>
      <p:sp>
        <p:nvSpPr>
          <p:cNvPr id="6" name="Text Placeholder 5">
            <a:extLst>
              <a:ext uri="{FF2B5EF4-FFF2-40B4-BE49-F238E27FC236}">
                <a16:creationId xmlns:a16="http://schemas.microsoft.com/office/drawing/2014/main" id="{3E0AE3AF-C681-437F-AD7A-241EE5307D3F}"/>
              </a:ext>
            </a:extLst>
          </p:cNvPr>
          <p:cNvSpPr>
            <a:spLocks noGrp="1"/>
          </p:cNvSpPr>
          <p:nvPr>
            <p:ph type="body" idx="13"/>
          </p:nvPr>
        </p:nvSpPr>
        <p:spPr>
          <a:xfrm>
            <a:off x="484502" y="575255"/>
            <a:ext cx="11222993" cy="487795"/>
          </a:xfrm>
        </p:spPr>
        <p:txBody>
          <a:bodyPr/>
          <a:lstStyle/>
          <a:p>
            <a:r>
              <a:rPr lang="en-US" dirty="0"/>
              <a:t>The Teams application can be broken into three major sections</a:t>
            </a:r>
          </a:p>
        </p:txBody>
      </p:sp>
      <p:sp>
        <p:nvSpPr>
          <p:cNvPr id="4" name="Slide Number Placeholder 3">
            <a:extLst>
              <a:ext uri="{FF2B5EF4-FFF2-40B4-BE49-F238E27FC236}">
                <a16:creationId xmlns:a16="http://schemas.microsoft.com/office/drawing/2014/main" id="{C805C4B4-A52D-4568-9D53-8A568C7FB2EC}"/>
              </a:ext>
            </a:extLst>
          </p:cNvPr>
          <p:cNvSpPr>
            <a:spLocks noGrp="1"/>
          </p:cNvSpPr>
          <p:nvPr>
            <p:ph type="sldNum" sz="quarter" idx="15"/>
          </p:nvPr>
        </p:nvSpPr>
        <p:spPr/>
        <p:txBody>
          <a:bodyPr/>
          <a:lstStyle/>
          <a:p>
            <a:fld id="{4280E9C5-1037-426A-A9C0-84B4DEAA1086}" type="slidenum">
              <a:rPr lang="en-PH" smtClean="0"/>
              <a:pPr/>
              <a:t>4</a:t>
            </a:fld>
            <a:endParaRPr lang="en-PH"/>
          </a:p>
        </p:txBody>
      </p:sp>
      <p:sp>
        <p:nvSpPr>
          <p:cNvPr id="15" name="TextBox 14">
            <a:extLst>
              <a:ext uri="{FF2B5EF4-FFF2-40B4-BE49-F238E27FC236}">
                <a16:creationId xmlns:a16="http://schemas.microsoft.com/office/drawing/2014/main" id="{002824F3-1E43-46A1-98E7-D221D1A8E607}"/>
              </a:ext>
            </a:extLst>
          </p:cNvPr>
          <p:cNvSpPr txBox="1"/>
          <p:nvPr/>
        </p:nvSpPr>
        <p:spPr>
          <a:xfrm>
            <a:off x="5639348" y="2971800"/>
            <a:ext cx="914400" cy="914400"/>
          </a:xfrm>
          <a:prstGeom prst="rect">
            <a:avLst/>
          </a:prstGeom>
        </p:spPr>
        <p:txBody>
          <a:bodyPr vert="horz" wrap="square" lIns="91440" tIns="45720" rIns="91440" bIns="45720" rtlCol="0">
            <a:noAutofit/>
          </a:bodyPr>
          <a:lstStyle/>
          <a:p>
            <a:pPr marL="0" indent="0" algn="l">
              <a:buNone/>
            </a:pPr>
            <a:endParaRPr lang="en-US" sz="1400" b="1" dirty="0"/>
          </a:p>
        </p:txBody>
      </p:sp>
      <p:grpSp>
        <p:nvGrpSpPr>
          <p:cNvPr id="19" name="Group 18">
            <a:extLst>
              <a:ext uri="{FF2B5EF4-FFF2-40B4-BE49-F238E27FC236}">
                <a16:creationId xmlns:a16="http://schemas.microsoft.com/office/drawing/2014/main" id="{B46C2251-5DAA-4DCC-964E-991BE9052BD0}"/>
              </a:ext>
            </a:extLst>
          </p:cNvPr>
          <p:cNvGrpSpPr/>
          <p:nvPr/>
        </p:nvGrpSpPr>
        <p:grpSpPr>
          <a:xfrm>
            <a:off x="2688210" y="669930"/>
            <a:ext cx="914400" cy="914400"/>
            <a:chOff x="5941076" y="1680599"/>
            <a:chExt cx="914400" cy="914400"/>
          </a:xfrm>
        </p:grpSpPr>
        <p:sp>
          <p:nvSpPr>
            <p:cNvPr id="13" name="TextBox 12">
              <a:extLst>
                <a:ext uri="{FF2B5EF4-FFF2-40B4-BE49-F238E27FC236}">
                  <a16:creationId xmlns:a16="http://schemas.microsoft.com/office/drawing/2014/main" id="{C4539C16-68C1-48A3-8E21-C1BDD6D83F19}"/>
                </a:ext>
              </a:extLst>
            </p:cNvPr>
            <p:cNvSpPr txBox="1"/>
            <p:nvPr/>
          </p:nvSpPr>
          <p:spPr>
            <a:xfrm>
              <a:off x="5941076" y="1680599"/>
              <a:ext cx="914400" cy="914400"/>
            </a:xfrm>
            <a:prstGeom prst="rect">
              <a:avLst/>
            </a:prstGeom>
          </p:spPr>
          <p:txBody>
            <a:bodyPr vert="horz" wrap="none" lIns="91440" tIns="45720" rIns="91440" bIns="45720" rtlCol="0">
              <a:noAutofit/>
            </a:bodyPr>
            <a:lstStyle/>
            <a:p>
              <a:pPr marL="0" indent="0" algn="l">
                <a:buNone/>
              </a:pPr>
              <a:endParaRPr lang="en-US" sz="1400" b="1" dirty="0">
                <a:latin typeface="Source Sans Pro" panose="020B0503030403020204" pitchFamily="34" charset="0"/>
                <a:ea typeface="Source Sans Pro" panose="020B0503030403020204" pitchFamily="34" charset="0"/>
              </a:endParaRPr>
            </a:p>
            <a:p>
              <a:pPr marL="0" indent="0" algn="l">
                <a:buNone/>
              </a:pPr>
              <a:r>
                <a:rPr lang="en-US" sz="1400" b="1" dirty="0">
                  <a:latin typeface="Source Sans Pro" panose="020B0503030403020204" pitchFamily="34" charset="0"/>
                  <a:ea typeface="Source Sans Pro" panose="020B0503030403020204" pitchFamily="34" charset="0"/>
                </a:rPr>
                <a:t>Navigation pane</a:t>
              </a:r>
            </a:p>
          </p:txBody>
        </p:sp>
        <p:sp>
          <p:nvSpPr>
            <p:cNvPr id="2" name="Arrow: Down 1">
              <a:extLst>
                <a:ext uri="{FF2B5EF4-FFF2-40B4-BE49-F238E27FC236}">
                  <a16:creationId xmlns:a16="http://schemas.microsoft.com/office/drawing/2014/main" id="{1B9FD1B3-5EFB-4F0C-B50A-E9EA74F23629}"/>
                </a:ext>
              </a:extLst>
            </p:cNvPr>
            <p:cNvSpPr/>
            <p:nvPr/>
          </p:nvSpPr>
          <p:spPr>
            <a:xfrm>
              <a:off x="6241774" y="2241252"/>
              <a:ext cx="388730" cy="31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2DED2CCB-86FF-4755-956D-08C50B851C62}"/>
              </a:ext>
            </a:extLst>
          </p:cNvPr>
          <p:cNvGrpSpPr/>
          <p:nvPr/>
        </p:nvGrpSpPr>
        <p:grpSpPr>
          <a:xfrm>
            <a:off x="4230286" y="866490"/>
            <a:ext cx="914400" cy="914400"/>
            <a:chOff x="6748343" y="1950651"/>
            <a:chExt cx="914400" cy="914400"/>
          </a:xfrm>
        </p:grpSpPr>
        <p:sp>
          <p:nvSpPr>
            <p:cNvPr id="14" name="TextBox 13">
              <a:extLst>
                <a:ext uri="{FF2B5EF4-FFF2-40B4-BE49-F238E27FC236}">
                  <a16:creationId xmlns:a16="http://schemas.microsoft.com/office/drawing/2014/main" id="{EF83E6A2-98F6-43B7-A11E-A9303B323CFE}"/>
                </a:ext>
              </a:extLst>
            </p:cNvPr>
            <p:cNvSpPr txBox="1"/>
            <p:nvPr/>
          </p:nvSpPr>
          <p:spPr>
            <a:xfrm>
              <a:off x="6748343" y="1950651"/>
              <a:ext cx="914400" cy="914400"/>
            </a:xfrm>
            <a:prstGeom prst="rect">
              <a:avLst/>
            </a:prstGeom>
          </p:spPr>
          <p:txBody>
            <a:bodyPr vert="horz" wrap="none" lIns="91440" tIns="45720" rIns="91440" bIns="45720" rtlCol="0">
              <a:noAutofit/>
            </a:bodyPr>
            <a:lstStyle/>
            <a:p>
              <a:r>
                <a:rPr lang="en-US" sz="1400" b="1" i="0" dirty="0">
                  <a:solidFill>
                    <a:srgbClr val="1E1E1E"/>
                  </a:solidFill>
                  <a:effectLst/>
                  <a:latin typeface="Source Sans Pro" panose="020B0503030403020204" pitchFamily="34" charset="0"/>
                  <a:ea typeface="Source Sans Pro" panose="020B0503030403020204" pitchFamily="34" charset="0"/>
                </a:rPr>
                <a:t>List pane</a:t>
              </a:r>
            </a:p>
            <a:p>
              <a:pPr marL="0" indent="0" algn="l">
                <a:buNone/>
              </a:pPr>
              <a:endParaRPr lang="en-US" sz="1400" b="1" dirty="0">
                <a:latin typeface="Source Sans Pro" panose="020B0503030403020204" pitchFamily="34" charset="0"/>
                <a:ea typeface="Source Sans Pro" panose="020B0503030403020204" pitchFamily="34" charset="0"/>
              </a:endParaRPr>
            </a:p>
          </p:txBody>
        </p:sp>
        <p:sp>
          <p:nvSpPr>
            <p:cNvPr id="8" name="Arrow: Down 7">
              <a:extLst>
                <a:ext uri="{FF2B5EF4-FFF2-40B4-BE49-F238E27FC236}">
                  <a16:creationId xmlns:a16="http://schemas.microsoft.com/office/drawing/2014/main" id="{298DC9D1-8DDC-4411-B99D-60890EF5A96B}"/>
                </a:ext>
              </a:extLst>
            </p:cNvPr>
            <p:cNvSpPr/>
            <p:nvPr/>
          </p:nvSpPr>
          <p:spPr>
            <a:xfrm>
              <a:off x="6977123" y="2222004"/>
              <a:ext cx="388730" cy="31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CC243C4D-7E58-4CCE-B2BA-3518AA28EA5D}"/>
              </a:ext>
            </a:extLst>
          </p:cNvPr>
          <p:cNvGrpSpPr/>
          <p:nvPr/>
        </p:nvGrpSpPr>
        <p:grpSpPr>
          <a:xfrm>
            <a:off x="6073669" y="890278"/>
            <a:ext cx="914400" cy="598727"/>
            <a:chOff x="8168703" y="1965124"/>
            <a:chExt cx="914400" cy="598727"/>
          </a:xfrm>
        </p:grpSpPr>
        <p:sp>
          <p:nvSpPr>
            <p:cNvPr id="16" name="TextBox 15">
              <a:extLst>
                <a:ext uri="{FF2B5EF4-FFF2-40B4-BE49-F238E27FC236}">
                  <a16:creationId xmlns:a16="http://schemas.microsoft.com/office/drawing/2014/main" id="{0FB1A03A-6E97-4FD0-BBCE-CF4322F9A25C}"/>
                </a:ext>
              </a:extLst>
            </p:cNvPr>
            <p:cNvSpPr txBox="1"/>
            <p:nvPr/>
          </p:nvSpPr>
          <p:spPr>
            <a:xfrm>
              <a:off x="8168703" y="1965124"/>
              <a:ext cx="914400" cy="333198"/>
            </a:xfrm>
            <a:prstGeom prst="rect">
              <a:avLst/>
            </a:prstGeom>
          </p:spPr>
          <p:txBody>
            <a:bodyPr vert="horz" wrap="none" lIns="91440" tIns="45720" rIns="91440" bIns="45720" rtlCol="0">
              <a:noAutofit/>
            </a:bodyPr>
            <a:lstStyle/>
            <a:p>
              <a:pPr marL="0" indent="0" algn="l">
                <a:buNone/>
              </a:pPr>
              <a:r>
                <a:rPr lang="en-US" sz="1400" b="1" dirty="0">
                  <a:latin typeface="Source Sans Pro" panose="020B0503030403020204" pitchFamily="34" charset="0"/>
                  <a:ea typeface="Source Sans Pro" panose="020B0503030403020204" pitchFamily="34" charset="0"/>
                </a:rPr>
                <a:t>Content pane</a:t>
              </a:r>
            </a:p>
          </p:txBody>
        </p:sp>
        <p:sp>
          <p:nvSpPr>
            <p:cNvPr id="9" name="Arrow: Down 8">
              <a:extLst>
                <a:ext uri="{FF2B5EF4-FFF2-40B4-BE49-F238E27FC236}">
                  <a16:creationId xmlns:a16="http://schemas.microsoft.com/office/drawing/2014/main" id="{C3E2F16D-8563-4EB5-8156-6E90A011C7D4}"/>
                </a:ext>
              </a:extLst>
            </p:cNvPr>
            <p:cNvSpPr/>
            <p:nvPr/>
          </p:nvSpPr>
          <p:spPr>
            <a:xfrm>
              <a:off x="8470010" y="2251851"/>
              <a:ext cx="388730" cy="31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Graphical user interface, application, Teams&#10;&#10;Description automatically generated">
            <a:extLst>
              <a:ext uri="{FF2B5EF4-FFF2-40B4-BE49-F238E27FC236}">
                <a16:creationId xmlns:a16="http://schemas.microsoft.com/office/drawing/2014/main" id="{A052C377-7C42-5A45-969E-44BC4997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062" y="1668931"/>
            <a:ext cx="9441297" cy="5900811"/>
          </a:xfrm>
          <a:prstGeom prst="rect">
            <a:avLst/>
          </a:prstGeom>
        </p:spPr>
      </p:pic>
      <p:sp>
        <p:nvSpPr>
          <p:cNvPr id="23" name="TextBox 22">
            <a:extLst>
              <a:ext uri="{FF2B5EF4-FFF2-40B4-BE49-F238E27FC236}">
                <a16:creationId xmlns:a16="http://schemas.microsoft.com/office/drawing/2014/main" id="{A4E4B057-4C94-7343-9434-7EAE30D5D400}"/>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b="1" dirty="0"/>
              <a:t>DESA Enterprises, LLC</a:t>
            </a:r>
          </a:p>
          <a:p>
            <a:r>
              <a:rPr lang="en-US" sz="900" b="1" dirty="0">
                <a:hlinkClick r:id="rId4"/>
              </a:rPr>
              <a:t>https://www.linkedin.com/company/desaenterprises</a:t>
            </a:r>
            <a:r>
              <a:rPr lang="en-US" sz="900" b="1" dirty="0"/>
              <a:t> </a:t>
            </a:r>
          </a:p>
          <a:p>
            <a:r>
              <a:rPr lang="en-US" sz="900" b="1" dirty="0">
                <a:hlinkClick r:id="rId5"/>
              </a:rPr>
              <a:t>http://aka.ms/TipTuesday</a:t>
            </a:r>
            <a:r>
              <a:rPr lang="en-US" sz="900" b="1" dirty="0"/>
              <a:t> </a:t>
            </a:r>
          </a:p>
        </p:txBody>
      </p:sp>
    </p:spTree>
    <p:extLst>
      <p:ext uri="{BB962C8B-B14F-4D97-AF65-F5344CB8AC3E}">
        <p14:creationId xmlns:p14="http://schemas.microsoft.com/office/powerpoint/2010/main" val="91289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4B031-59CA-4D73-9FCB-75D2DAD9FF33}"/>
              </a:ext>
            </a:extLst>
          </p:cNvPr>
          <p:cNvSpPr>
            <a:spLocks noGrp="1"/>
          </p:cNvSpPr>
          <p:nvPr>
            <p:ph type="title"/>
          </p:nvPr>
        </p:nvSpPr>
        <p:spPr/>
        <p:txBody>
          <a:bodyPr/>
          <a:lstStyle/>
          <a:p>
            <a:r>
              <a:rPr lang="en-US" dirty="0">
                <a:latin typeface="Source Sans Pro" panose="020B0503030403020204" pitchFamily="34" charset="0"/>
                <a:ea typeface="Source Sans Pro" panose="020B0503030403020204" pitchFamily="34" charset="0"/>
              </a:rPr>
              <a:t>Team Settings (Common)/FAQ from Users</a:t>
            </a:r>
          </a:p>
        </p:txBody>
      </p:sp>
      <p:sp>
        <p:nvSpPr>
          <p:cNvPr id="7" name="Text Placeholder 6">
            <a:extLst>
              <a:ext uri="{FF2B5EF4-FFF2-40B4-BE49-F238E27FC236}">
                <a16:creationId xmlns:a16="http://schemas.microsoft.com/office/drawing/2014/main" id="{4484AE69-C046-4602-A41B-18753B1E5A5B}"/>
              </a:ext>
            </a:extLst>
          </p:cNvPr>
          <p:cNvSpPr>
            <a:spLocks noGrp="1"/>
          </p:cNvSpPr>
          <p:nvPr>
            <p:ph type="body" sz="quarter" idx="14"/>
          </p:nvPr>
        </p:nvSpPr>
        <p:spPr/>
        <p:txBody>
          <a:bodyPr/>
          <a:lstStyle/>
          <a:p>
            <a:r>
              <a:rPr lang="en-US" dirty="0">
                <a:latin typeface="Source Sans Pro" panose="020B0503030403020204" pitchFamily="34" charset="0"/>
                <a:ea typeface="Source Sans Pro" panose="020B0503030403020204" pitchFamily="34" charset="0"/>
              </a:rPr>
              <a:t>Why am I seeing notifications for x (show how to turn them off/control them in chat, teams channels and in the notifications settings in Teams (operating system probably has settings for this too)</a:t>
            </a:r>
          </a:p>
          <a:p>
            <a:r>
              <a:rPr lang="en-US" dirty="0">
                <a:latin typeface="Source Sans Pro" panose="020B0503030403020204" pitchFamily="34" charset="0"/>
                <a:ea typeface="Source Sans Pro" panose="020B0503030403020204" pitchFamily="34" charset="0"/>
              </a:rPr>
              <a:t>Font too large/small – don’t see the same options for pinned content/tabs, etc.</a:t>
            </a:r>
          </a:p>
          <a:p>
            <a:r>
              <a:rPr lang="en-US" dirty="0">
                <a:latin typeface="Source Sans Pro" panose="020B0503030403020204" pitchFamily="34" charset="0"/>
                <a:ea typeface="Source Sans Pro" panose="020B0503030403020204" pitchFamily="34" charset="0"/>
              </a:rPr>
              <a:t>Pop out chats</a:t>
            </a:r>
          </a:p>
          <a:p>
            <a:r>
              <a:rPr lang="en-US" dirty="0">
                <a:latin typeface="Source Sans Pro" panose="020B0503030403020204" pitchFamily="34" charset="0"/>
                <a:ea typeface="Source Sans Pro" panose="020B0503030403020204" pitchFamily="34" charset="0"/>
              </a:rPr>
              <a:t>Think they are in the app but they accessed Teams from SharePoint or the Office Portal in a browser</a:t>
            </a:r>
          </a:p>
          <a:p>
            <a:r>
              <a:rPr lang="en-US" dirty="0">
                <a:latin typeface="Source Sans Pro" panose="020B0503030403020204" pitchFamily="34" charset="0"/>
                <a:ea typeface="Source Sans Pro" panose="020B0503030403020204" pitchFamily="34" charset="0"/>
              </a:rPr>
              <a:t>Navigation</a:t>
            </a:r>
          </a:p>
          <a:p>
            <a:r>
              <a:rPr lang="en-US" dirty="0">
                <a:latin typeface="Source Sans Pro" panose="020B0503030403020204" pitchFamily="34" charset="0"/>
                <a:ea typeface="Source Sans Pro" panose="020B0503030403020204" pitchFamily="34" charset="0"/>
              </a:rPr>
              <a:t>Shortcut keys</a:t>
            </a:r>
          </a:p>
          <a:p>
            <a:r>
              <a:rPr lang="en-US" dirty="0">
                <a:latin typeface="Source Sans Pro" panose="020B0503030403020204" pitchFamily="34" charset="0"/>
                <a:ea typeface="Source Sans Pro" panose="020B0503030403020204" pitchFamily="34" charset="0"/>
              </a:rPr>
              <a:t>How to turn off banner notifications and/or emails</a:t>
            </a:r>
          </a:p>
          <a:p>
            <a:r>
              <a:rPr lang="en-US" dirty="0">
                <a:latin typeface="Source Sans Pro" panose="020B0503030403020204" pitchFamily="34" charset="0"/>
                <a:ea typeface="Source Sans Pro" panose="020B0503030403020204" pitchFamily="34" charset="0"/>
              </a:rPr>
              <a:t>Your phone/tablet can be a companion device within Teams!</a:t>
            </a:r>
          </a:p>
          <a:p>
            <a:endParaRPr lang="en-US" dirty="0">
              <a:latin typeface="Source Sans Pro" panose="020B0503030403020204" pitchFamily="34" charset="0"/>
              <a:ea typeface="Source Sans Pro" panose="020B0503030403020204" pitchFamily="34" charset="0"/>
            </a:endParaRPr>
          </a:p>
          <a:p>
            <a:endParaRPr lang="en-US" dirty="0">
              <a:latin typeface="Source Sans Pro" panose="020B0503030403020204" pitchFamily="34" charset="0"/>
              <a:ea typeface="Source Sans Pro" panose="020B0503030403020204" pitchFamily="34" charset="0"/>
            </a:endParaRPr>
          </a:p>
        </p:txBody>
      </p:sp>
      <p:sp>
        <p:nvSpPr>
          <p:cNvPr id="6" name="Slide Number Placeholder 5">
            <a:extLst>
              <a:ext uri="{FF2B5EF4-FFF2-40B4-BE49-F238E27FC236}">
                <a16:creationId xmlns:a16="http://schemas.microsoft.com/office/drawing/2014/main" id="{C157DBD5-9CFE-44AB-911D-12AE287742BC}"/>
              </a:ext>
            </a:extLst>
          </p:cNvPr>
          <p:cNvSpPr>
            <a:spLocks noGrp="1"/>
          </p:cNvSpPr>
          <p:nvPr>
            <p:ph type="sldNum" sz="quarter" idx="15"/>
          </p:nvPr>
        </p:nvSpPr>
        <p:spPr/>
        <p:txBody>
          <a:bodyPr/>
          <a:lstStyle/>
          <a:p>
            <a:pPr>
              <a:defRPr/>
            </a:pPr>
            <a:fld id="{8CE6CA28-98DB-4FC0-8DC5-1106CE4003BA}" type="slidenum">
              <a:rPr lang="en-PH" smtClean="0"/>
              <a:pPr>
                <a:defRPr/>
              </a:pPr>
              <a:t>40</a:t>
            </a:fld>
            <a:endParaRPr lang="en-PH"/>
          </a:p>
        </p:txBody>
      </p:sp>
      <p:sp>
        <p:nvSpPr>
          <p:cNvPr id="8" name="TextBox 7">
            <a:extLst>
              <a:ext uri="{FF2B5EF4-FFF2-40B4-BE49-F238E27FC236}">
                <a16:creationId xmlns:a16="http://schemas.microsoft.com/office/drawing/2014/main" id="{CB96B821-2CC7-4280-865F-2FB75BE37D08}"/>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3"/>
              </a:rPr>
              <a:t>https://www.linkedin.com/company/desaenterprises</a:t>
            </a:r>
            <a:r>
              <a:rPr lang="en-US" sz="1400" b="1" dirty="0"/>
              <a:t> </a:t>
            </a:r>
          </a:p>
          <a:p>
            <a:r>
              <a:rPr lang="en-US" sz="1400" b="1" dirty="0">
                <a:hlinkClick r:id="rId4"/>
              </a:rPr>
              <a:t>http://aka.ms/TipTuesday</a:t>
            </a:r>
            <a:r>
              <a:rPr lang="en-US" sz="1400" b="1" dirty="0"/>
              <a:t> </a:t>
            </a:r>
          </a:p>
        </p:txBody>
      </p:sp>
    </p:spTree>
    <p:extLst>
      <p:ext uri="{BB962C8B-B14F-4D97-AF65-F5344CB8AC3E}">
        <p14:creationId xmlns:p14="http://schemas.microsoft.com/office/powerpoint/2010/main" val="1229982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8">
            <a:extLst>
              <a:ext uri="{FF2B5EF4-FFF2-40B4-BE49-F238E27FC236}">
                <a16:creationId xmlns:a16="http://schemas.microsoft.com/office/drawing/2014/main" id="{C0ECA32D-476D-4F28-8C95-A7941DFEDDBB}"/>
              </a:ext>
            </a:extLst>
          </p:cNvPr>
          <p:cNvSpPr>
            <a:spLocks noGrp="1" noChangeArrowheads="1"/>
          </p:cNvSpPr>
          <p:nvPr>
            <p:ph type="ctrTitle"/>
          </p:nvPr>
        </p:nvSpPr>
        <p:spPr>
          <a:xfrm>
            <a:off x="541338" y="466725"/>
            <a:ext cx="10545762" cy="1443038"/>
          </a:xfrm>
        </p:spPr>
        <p:txBody>
          <a:bodyPr/>
          <a:lstStyle/>
          <a:p>
            <a:pPr eaLnBrk="1" hangingPunct="1"/>
            <a:r>
              <a:rPr lang="en-US" altLang="en-US"/>
              <a:t>Questions?</a:t>
            </a:r>
          </a:p>
        </p:txBody>
      </p:sp>
      <p:sp>
        <p:nvSpPr>
          <p:cNvPr id="36868" name="Slide Number Placeholder 5">
            <a:extLst>
              <a:ext uri="{FF2B5EF4-FFF2-40B4-BE49-F238E27FC236}">
                <a16:creationId xmlns:a16="http://schemas.microsoft.com/office/drawing/2014/main" id="{8D8DBB76-CC7E-4CE9-989B-22DA636909B9}"/>
              </a:ext>
            </a:extLst>
          </p:cNvPr>
          <p:cNvSpPr>
            <a:spLocks noGrp="1" noChangeArrowheads="1"/>
          </p:cNvSpPr>
          <p:nvPr>
            <p:ph type="sldNum" sz="quarter" idx="4294967295"/>
          </p:nvPr>
        </p:nvSpPr>
        <p:spPr bwMode="auto">
          <a:xfrm>
            <a:off x="10896600" y="280988"/>
            <a:ext cx="1295400" cy="230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ts val="1000"/>
              </a:spcBef>
              <a:buSzPct val="100000"/>
              <a:buFont typeface="Arial" panose="020B0604020202020204" pitchFamily="34" charset="0"/>
              <a:defRPr sz="1400">
                <a:solidFill>
                  <a:schemeClr val="tx1"/>
                </a:solidFill>
                <a:latin typeface="Segoe UI Semilight" panose="020B0402040204020203" pitchFamily="34" charset="0"/>
                <a:cs typeface="Segoe UI Semilight" panose="020B0402040204020203" pitchFamily="34" charset="0"/>
              </a:defRPr>
            </a:lvl1pPr>
            <a:lvl2pPr marL="742950" indent="-285750">
              <a:lnSpc>
                <a:spcPct val="90000"/>
              </a:lnSpc>
              <a:spcBef>
                <a:spcPts val="500"/>
              </a:spcBef>
              <a:buSzPct val="100000"/>
              <a:buFont typeface="Arial" panose="020B0604020202020204" pitchFamily="34" charset="0"/>
              <a:buChar char="•"/>
              <a:defRPr sz="1400">
                <a:solidFill>
                  <a:schemeClr val="tx1"/>
                </a:solidFill>
                <a:latin typeface="Segoe UI Semilight" panose="020B0402040204020203" pitchFamily="34" charset="0"/>
                <a:cs typeface="Segoe UI Semilight" panose="020B0402040204020203" pitchFamily="34" charset="0"/>
              </a:defRPr>
            </a:lvl2pPr>
            <a:lvl3pPr marL="1143000" indent="-228600">
              <a:lnSpc>
                <a:spcPct val="90000"/>
              </a:lnSpc>
              <a:spcBef>
                <a:spcPts val="500"/>
              </a:spcBef>
              <a:buSzPct val="100000"/>
              <a:buFont typeface="Arial" panose="020B0604020202020204" pitchFamily="34" charset="0"/>
              <a:buChar char="•"/>
              <a:defRPr sz="1400">
                <a:solidFill>
                  <a:schemeClr val="tx1"/>
                </a:solidFill>
                <a:latin typeface="Segoe UI Semilight" panose="020B0402040204020203" pitchFamily="34" charset="0"/>
                <a:cs typeface="Segoe UI Semilight" panose="020B0402040204020203" pitchFamily="34" charset="0"/>
              </a:defRPr>
            </a:lvl3pPr>
            <a:lvl4pPr marL="1600200" indent="-228600">
              <a:lnSpc>
                <a:spcPct val="90000"/>
              </a:lnSpc>
              <a:spcBef>
                <a:spcPts val="500"/>
              </a:spcBef>
              <a:buSzPct val="100000"/>
              <a:buFont typeface="Arial" panose="020B0604020202020204" pitchFamily="34" charset="0"/>
              <a:buChar char="•"/>
              <a:defRPr sz="1400">
                <a:solidFill>
                  <a:schemeClr val="tx1"/>
                </a:solidFill>
                <a:latin typeface="Segoe UI Semilight" panose="020B0402040204020203" pitchFamily="34" charset="0"/>
                <a:cs typeface="Segoe UI Semilight" panose="020B0402040204020203" pitchFamily="34" charset="0"/>
              </a:defRPr>
            </a:lvl4pPr>
            <a:lvl5pPr marL="2057400" indent="-228600">
              <a:lnSpc>
                <a:spcPct val="90000"/>
              </a:lnSpc>
              <a:spcBef>
                <a:spcPts val="500"/>
              </a:spcBef>
              <a:buSzPct val="100000"/>
              <a:buFont typeface="Arial" panose="020B0604020202020204" pitchFamily="34" charset="0"/>
              <a:buChar char="•"/>
              <a:defRPr sz="1400">
                <a:solidFill>
                  <a:schemeClr val="tx1"/>
                </a:solidFill>
                <a:latin typeface="Segoe UI Semilight" panose="020B0402040204020203" pitchFamily="34" charset="0"/>
                <a:cs typeface="Segoe UI Semilight" panose="020B0402040204020203"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sz="1400">
                <a:solidFill>
                  <a:schemeClr val="tx1"/>
                </a:solidFill>
                <a:latin typeface="Segoe UI Semilight" panose="020B0402040204020203" pitchFamily="34" charset="0"/>
                <a:cs typeface="Segoe UI Semilight" panose="020B0402040204020203"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sz="1400">
                <a:solidFill>
                  <a:schemeClr val="tx1"/>
                </a:solidFill>
                <a:latin typeface="Segoe UI Semilight" panose="020B0402040204020203" pitchFamily="34" charset="0"/>
                <a:cs typeface="Segoe UI Semilight" panose="020B0402040204020203"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sz="1400">
                <a:solidFill>
                  <a:schemeClr val="tx1"/>
                </a:solidFill>
                <a:latin typeface="Segoe UI Semilight" panose="020B0402040204020203" pitchFamily="34" charset="0"/>
                <a:cs typeface="Segoe UI Semilight" panose="020B0402040204020203"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sz="1400">
                <a:solidFill>
                  <a:schemeClr val="tx1"/>
                </a:solidFill>
                <a:latin typeface="Segoe UI Semilight" panose="020B0402040204020203" pitchFamily="34" charset="0"/>
                <a:cs typeface="Segoe UI Semilight" panose="020B0402040204020203" pitchFamily="34" charset="0"/>
              </a:defRPr>
            </a:lvl9pPr>
          </a:lstStyle>
          <a:p>
            <a:pPr algn="l" eaLnBrk="0" fontAlgn="base" hangingPunct="0">
              <a:lnSpc>
                <a:spcPct val="100000"/>
              </a:lnSpc>
              <a:spcBef>
                <a:spcPct val="0"/>
              </a:spcBef>
              <a:spcAft>
                <a:spcPct val="0"/>
              </a:spcAft>
              <a:buSzTx/>
              <a:buFontTx/>
              <a:buNone/>
            </a:pPr>
            <a:fld id="{0789EE5B-0C30-4932-BDF8-48DB2DA981D9}" type="slidenum">
              <a:rPr lang="en-PH" altLang="en-US" sz="1800" smtClean="0">
                <a:latin typeface="Calibri" panose="020F0502020204030204" pitchFamily="34" charset="0"/>
              </a:rPr>
              <a:pPr algn="l" eaLnBrk="0" fontAlgn="base" hangingPunct="0">
                <a:lnSpc>
                  <a:spcPct val="100000"/>
                </a:lnSpc>
                <a:spcBef>
                  <a:spcPct val="0"/>
                </a:spcBef>
                <a:spcAft>
                  <a:spcPct val="0"/>
                </a:spcAft>
                <a:buSzTx/>
                <a:buFontTx/>
                <a:buNone/>
              </a:pPr>
              <a:t>41</a:t>
            </a:fld>
            <a:endParaRPr lang="en-PH" altLang="en-US" sz="1800">
              <a:latin typeface="Calibri" panose="020F0502020204030204" pitchFamily="34" charset="0"/>
            </a:endParaRPr>
          </a:p>
        </p:txBody>
      </p:sp>
      <p:sp>
        <p:nvSpPr>
          <p:cNvPr id="2" name="TextBox 1">
            <a:extLst>
              <a:ext uri="{FF2B5EF4-FFF2-40B4-BE49-F238E27FC236}">
                <a16:creationId xmlns:a16="http://schemas.microsoft.com/office/drawing/2014/main" id="{D076FC6A-BCDE-4252-BDA3-4CB049BA3535}"/>
              </a:ext>
            </a:extLst>
          </p:cNvPr>
          <p:cNvSpPr txBox="1"/>
          <p:nvPr/>
        </p:nvSpPr>
        <p:spPr>
          <a:xfrm>
            <a:off x="4181856" y="3328416"/>
            <a:ext cx="3840480" cy="2097024"/>
          </a:xfrm>
          <a:prstGeom prst="rect">
            <a:avLst/>
          </a:prstGeom>
        </p:spPr>
        <p:txBody>
          <a:bodyPr vert="horz" wrap="none" lIns="91440" tIns="45720" rIns="91440" bIns="45720" rtlCol="0">
            <a:noAutofit/>
          </a:bodyPr>
          <a:lstStyle/>
          <a:p>
            <a:pPr marL="0" indent="0" algn="l">
              <a:buNone/>
            </a:pPr>
            <a:r>
              <a:rPr lang="en-US" sz="5400" b="1" dirty="0"/>
              <a:t>Thanks everyone!</a:t>
            </a:r>
          </a:p>
          <a:p>
            <a:pPr marL="0" indent="0" algn="l">
              <a:buNone/>
            </a:pPr>
            <a:r>
              <a:rPr lang="en-US" sz="5400" b="1" dirty="0"/>
              <a:t>DESA Enterprises, LLC</a:t>
            </a:r>
            <a:endParaRPr lang="en-US" sz="1400" b="1" dirty="0"/>
          </a:p>
        </p:txBody>
      </p:sp>
      <p:sp>
        <p:nvSpPr>
          <p:cNvPr id="5" name="TextBox 4">
            <a:extLst>
              <a:ext uri="{FF2B5EF4-FFF2-40B4-BE49-F238E27FC236}">
                <a16:creationId xmlns:a16="http://schemas.microsoft.com/office/drawing/2014/main" id="{1559D5BB-1DDA-4313-904A-6545F02C7B1D}"/>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2"/>
              </a:rPr>
              <a:t>https://www.linkedin.com/company/desaenterprises</a:t>
            </a:r>
            <a:r>
              <a:rPr lang="en-US" sz="1400" b="1" dirty="0"/>
              <a:t> </a:t>
            </a:r>
          </a:p>
          <a:p>
            <a:r>
              <a:rPr lang="en-US" sz="1400" b="1" dirty="0">
                <a:hlinkClick r:id="rId3"/>
              </a:rPr>
              <a:t>http://aka.ms/TipTuesday</a:t>
            </a:r>
            <a:r>
              <a:rPr lang="en-US" sz="1400" b="1" dirty="0"/>
              <a:t> </a:t>
            </a:r>
          </a:p>
        </p:txBody>
      </p:sp>
    </p:spTree>
    <p:extLst>
      <p:ext uri="{BB962C8B-B14F-4D97-AF65-F5344CB8AC3E}">
        <p14:creationId xmlns:p14="http://schemas.microsoft.com/office/powerpoint/2010/main" val="52270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6681-E79D-4FAF-97FC-30353450B239}"/>
              </a:ext>
            </a:extLst>
          </p:cNvPr>
          <p:cNvSpPr>
            <a:spLocks noGrp="1"/>
          </p:cNvSpPr>
          <p:nvPr>
            <p:ph type="title"/>
          </p:nvPr>
        </p:nvSpPr>
        <p:spPr/>
        <p:txBody>
          <a:bodyPr/>
          <a:lstStyle/>
          <a:p>
            <a:r>
              <a:rPr lang="en-US" dirty="0"/>
              <a:t>Activity View </a:t>
            </a:r>
          </a:p>
        </p:txBody>
      </p:sp>
      <p:sp>
        <p:nvSpPr>
          <p:cNvPr id="5" name="Content Placeholder 4">
            <a:extLst>
              <a:ext uri="{FF2B5EF4-FFF2-40B4-BE49-F238E27FC236}">
                <a16:creationId xmlns:a16="http://schemas.microsoft.com/office/drawing/2014/main" id="{67F7FED4-132F-41E7-8A32-2DF35A9EB2B5}"/>
              </a:ext>
            </a:extLst>
          </p:cNvPr>
          <p:cNvSpPr>
            <a:spLocks noGrp="1"/>
          </p:cNvSpPr>
          <p:nvPr>
            <p:ph idx="1"/>
          </p:nvPr>
        </p:nvSpPr>
        <p:spPr>
          <a:xfrm>
            <a:off x="526385" y="1871612"/>
            <a:ext cx="2021943" cy="4073237"/>
          </a:xfrm>
        </p:spPr>
        <p:txBody>
          <a:bodyPr/>
          <a:lstStyle/>
          <a:p>
            <a:r>
              <a:rPr lang="en-US" dirty="0"/>
              <a:t>(you can drag/drop and change these items in the navigation pane as an advanced user)</a:t>
            </a:r>
          </a:p>
          <a:p>
            <a:r>
              <a:rPr lang="en-US" dirty="0"/>
              <a:t>Like your inbox (what’s happened since you were last in Teams</a:t>
            </a:r>
          </a:p>
          <a:p>
            <a:endParaRPr lang="en-US" dirty="0"/>
          </a:p>
        </p:txBody>
      </p:sp>
      <p:sp>
        <p:nvSpPr>
          <p:cNvPr id="7" name="Text Placeholder 6">
            <a:extLst>
              <a:ext uri="{FF2B5EF4-FFF2-40B4-BE49-F238E27FC236}">
                <a16:creationId xmlns:a16="http://schemas.microsoft.com/office/drawing/2014/main" id="{3A88C357-788F-44A1-A622-D8A2D8F9DFF0}"/>
              </a:ext>
            </a:extLst>
          </p:cNvPr>
          <p:cNvSpPr>
            <a:spLocks noGrp="1"/>
          </p:cNvSpPr>
          <p:nvPr>
            <p:ph type="body" idx="13"/>
          </p:nvPr>
        </p:nvSpPr>
        <p:spPr/>
        <p:txBody>
          <a:bodyPr/>
          <a:lstStyle/>
          <a:p>
            <a:r>
              <a:rPr lang="en-US" dirty="0"/>
              <a:t>Should be the first of the items in the upper leftward corner</a:t>
            </a:r>
          </a:p>
        </p:txBody>
      </p:sp>
      <p:sp>
        <p:nvSpPr>
          <p:cNvPr id="4" name="Slide Number Placeholder 3">
            <a:extLst>
              <a:ext uri="{FF2B5EF4-FFF2-40B4-BE49-F238E27FC236}">
                <a16:creationId xmlns:a16="http://schemas.microsoft.com/office/drawing/2014/main" id="{F0EE39D4-5CCA-4919-BD39-2ACA2E119858}"/>
              </a:ext>
            </a:extLst>
          </p:cNvPr>
          <p:cNvSpPr>
            <a:spLocks noGrp="1"/>
          </p:cNvSpPr>
          <p:nvPr>
            <p:ph type="sldNum" sz="quarter" idx="15"/>
          </p:nvPr>
        </p:nvSpPr>
        <p:spPr/>
        <p:txBody>
          <a:bodyPr/>
          <a:lstStyle/>
          <a:p>
            <a:fld id="{4280E9C5-1037-426A-A9C0-84B4DEAA1086}" type="slidenum">
              <a:rPr lang="en-PH" smtClean="0"/>
              <a:pPr/>
              <a:t>5</a:t>
            </a:fld>
            <a:endParaRPr lang="en-PH"/>
          </a:p>
        </p:txBody>
      </p:sp>
      <p:pic>
        <p:nvPicPr>
          <p:cNvPr id="8" name="Picture 7" descr="Graphical user interface, application, Teams&#10;&#10;Description automatically generated">
            <a:extLst>
              <a:ext uri="{FF2B5EF4-FFF2-40B4-BE49-F238E27FC236}">
                <a16:creationId xmlns:a16="http://schemas.microsoft.com/office/drawing/2014/main" id="{79A3461C-F171-8140-BAF8-B35063996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464" y="1843902"/>
            <a:ext cx="7572976" cy="4733110"/>
          </a:xfrm>
          <a:prstGeom prst="rect">
            <a:avLst/>
          </a:prstGeom>
        </p:spPr>
      </p:pic>
      <p:sp>
        <p:nvSpPr>
          <p:cNvPr id="9" name="TextBox 8">
            <a:extLst>
              <a:ext uri="{FF2B5EF4-FFF2-40B4-BE49-F238E27FC236}">
                <a16:creationId xmlns:a16="http://schemas.microsoft.com/office/drawing/2014/main" id="{2663A156-A0C3-3647-B83D-C2E1F01E3C14}"/>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229398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1D04D-4813-4575-B54D-EF4292C5DEE0}"/>
              </a:ext>
            </a:extLst>
          </p:cNvPr>
          <p:cNvSpPr>
            <a:spLocks noGrp="1"/>
          </p:cNvSpPr>
          <p:nvPr>
            <p:ph type="title"/>
          </p:nvPr>
        </p:nvSpPr>
        <p:spPr/>
        <p:txBody>
          <a:bodyPr/>
          <a:lstStyle/>
          <a:p>
            <a:r>
              <a:rPr lang="en-US" dirty="0"/>
              <a:t>Chat View</a:t>
            </a:r>
          </a:p>
        </p:txBody>
      </p:sp>
      <p:sp>
        <p:nvSpPr>
          <p:cNvPr id="5" name="Content Placeholder 4">
            <a:extLst>
              <a:ext uri="{FF2B5EF4-FFF2-40B4-BE49-F238E27FC236}">
                <a16:creationId xmlns:a16="http://schemas.microsoft.com/office/drawing/2014/main" id="{DD8665A7-EB1B-4D9A-9358-699101F4AB73}"/>
              </a:ext>
            </a:extLst>
          </p:cNvPr>
          <p:cNvSpPr>
            <a:spLocks noGrp="1"/>
          </p:cNvSpPr>
          <p:nvPr>
            <p:ph idx="1"/>
          </p:nvPr>
        </p:nvSpPr>
        <p:spPr>
          <a:xfrm>
            <a:off x="526385" y="1871612"/>
            <a:ext cx="2411687" cy="4073237"/>
          </a:xfrm>
        </p:spPr>
        <p:txBody>
          <a:bodyPr/>
          <a:lstStyle/>
          <a:p>
            <a:r>
              <a:rPr lang="en-US" dirty="0"/>
              <a:t>Chats can be within the Teams window or “popped out” into separate windows</a:t>
            </a:r>
          </a:p>
          <a:p>
            <a:endParaRPr lang="en-US" dirty="0"/>
          </a:p>
          <a:p>
            <a:r>
              <a:rPr lang="en-US" dirty="0"/>
              <a:t>TIP: type /POP on the search bar in the top middle of the Teams application!</a:t>
            </a:r>
          </a:p>
        </p:txBody>
      </p:sp>
      <p:sp>
        <p:nvSpPr>
          <p:cNvPr id="7" name="Text Placeholder 6">
            <a:extLst>
              <a:ext uri="{FF2B5EF4-FFF2-40B4-BE49-F238E27FC236}">
                <a16:creationId xmlns:a16="http://schemas.microsoft.com/office/drawing/2014/main" id="{49411C27-9655-442A-A3F2-AB1EF40C2FA9}"/>
              </a:ext>
            </a:extLst>
          </p:cNvPr>
          <p:cNvSpPr>
            <a:spLocks noGrp="1"/>
          </p:cNvSpPr>
          <p:nvPr>
            <p:ph type="body" idx="13"/>
          </p:nvPr>
        </p:nvSpPr>
        <p:spPr/>
        <p:txBody>
          <a:bodyPr/>
          <a:lstStyle/>
          <a:p>
            <a:r>
              <a:rPr lang="en-US" dirty="0"/>
              <a:t>Next item on the far left – chat (this will replace Jabber)</a:t>
            </a:r>
          </a:p>
        </p:txBody>
      </p:sp>
      <p:sp>
        <p:nvSpPr>
          <p:cNvPr id="4" name="Slide Number Placeholder 3">
            <a:extLst>
              <a:ext uri="{FF2B5EF4-FFF2-40B4-BE49-F238E27FC236}">
                <a16:creationId xmlns:a16="http://schemas.microsoft.com/office/drawing/2014/main" id="{FCE96436-8B83-4CF2-847C-4012AB0CE643}"/>
              </a:ext>
            </a:extLst>
          </p:cNvPr>
          <p:cNvSpPr>
            <a:spLocks noGrp="1"/>
          </p:cNvSpPr>
          <p:nvPr>
            <p:ph type="sldNum" sz="quarter" idx="15"/>
          </p:nvPr>
        </p:nvSpPr>
        <p:spPr/>
        <p:txBody>
          <a:bodyPr/>
          <a:lstStyle/>
          <a:p>
            <a:fld id="{4280E9C5-1037-426A-A9C0-84B4DEAA1086}" type="slidenum">
              <a:rPr lang="en-PH" smtClean="0"/>
              <a:pPr/>
              <a:t>6</a:t>
            </a:fld>
            <a:endParaRPr lang="en-PH"/>
          </a:p>
        </p:txBody>
      </p:sp>
      <p:pic>
        <p:nvPicPr>
          <p:cNvPr id="8" name="Picture 7" descr="Graphical user interface, application, Teams&#10;&#10;Description automatically generated">
            <a:extLst>
              <a:ext uri="{FF2B5EF4-FFF2-40B4-BE49-F238E27FC236}">
                <a16:creationId xmlns:a16="http://schemas.microsoft.com/office/drawing/2014/main" id="{532A46B6-507B-8D45-9F83-5E5BB908A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121" y="2128603"/>
            <a:ext cx="7734925" cy="4834328"/>
          </a:xfrm>
          <a:prstGeom prst="rect">
            <a:avLst/>
          </a:prstGeom>
        </p:spPr>
      </p:pic>
      <p:sp>
        <p:nvSpPr>
          <p:cNvPr id="9" name="TextBox 8">
            <a:extLst>
              <a:ext uri="{FF2B5EF4-FFF2-40B4-BE49-F238E27FC236}">
                <a16:creationId xmlns:a16="http://schemas.microsoft.com/office/drawing/2014/main" id="{0C76D211-5D9A-DD4C-8C90-CEB4FCB5F6BE}"/>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190027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03FD-77AA-47CF-BAF1-2015EBC58C8C}"/>
              </a:ext>
            </a:extLst>
          </p:cNvPr>
          <p:cNvSpPr>
            <a:spLocks noGrp="1"/>
          </p:cNvSpPr>
          <p:nvPr>
            <p:ph type="title"/>
          </p:nvPr>
        </p:nvSpPr>
        <p:spPr/>
        <p:txBody>
          <a:bodyPr/>
          <a:lstStyle/>
          <a:p>
            <a:r>
              <a:rPr lang="en-US" dirty="0"/>
              <a:t>Teams View</a:t>
            </a:r>
          </a:p>
        </p:txBody>
      </p:sp>
      <p:sp>
        <p:nvSpPr>
          <p:cNvPr id="5" name="Content Placeholder 4">
            <a:extLst>
              <a:ext uri="{FF2B5EF4-FFF2-40B4-BE49-F238E27FC236}">
                <a16:creationId xmlns:a16="http://schemas.microsoft.com/office/drawing/2014/main" id="{B2707E92-580B-49A5-BBC2-0A64325465E7}"/>
              </a:ext>
            </a:extLst>
          </p:cNvPr>
          <p:cNvSpPr>
            <a:spLocks noGrp="1"/>
          </p:cNvSpPr>
          <p:nvPr>
            <p:ph idx="1"/>
          </p:nvPr>
        </p:nvSpPr>
        <p:spPr>
          <a:xfrm>
            <a:off x="526385" y="1871612"/>
            <a:ext cx="2366717" cy="4073237"/>
          </a:xfrm>
        </p:spPr>
        <p:txBody>
          <a:bodyPr/>
          <a:lstStyle/>
          <a:p>
            <a:r>
              <a:rPr lang="en-US" dirty="0"/>
              <a:t>Multiple teams/multiple channels</a:t>
            </a:r>
          </a:p>
          <a:p>
            <a:r>
              <a:rPr lang="en-US" dirty="0"/>
              <a:t>You can reorder your teams, show/hide and control this list so that it’s </a:t>
            </a:r>
            <a:r>
              <a:rPr lang="en-US" dirty="0" err="1"/>
              <a:t>managable</a:t>
            </a:r>
            <a:endParaRPr lang="en-US" dirty="0"/>
          </a:p>
        </p:txBody>
      </p:sp>
      <p:sp>
        <p:nvSpPr>
          <p:cNvPr id="7" name="Text Placeholder 6">
            <a:extLst>
              <a:ext uri="{FF2B5EF4-FFF2-40B4-BE49-F238E27FC236}">
                <a16:creationId xmlns:a16="http://schemas.microsoft.com/office/drawing/2014/main" id="{C1A4347C-B8A8-4273-8359-375ACBDCEBCD}"/>
              </a:ext>
            </a:extLst>
          </p:cNvPr>
          <p:cNvSpPr>
            <a:spLocks noGrp="1"/>
          </p:cNvSpPr>
          <p:nvPr>
            <p:ph type="body" idx="13"/>
          </p:nvPr>
        </p:nvSpPr>
        <p:spPr/>
        <p:txBody>
          <a:bodyPr/>
          <a:lstStyle/>
          <a:p>
            <a:r>
              <a:rPr lang="en-US" dirty="0"/>
              <a:t>Teams you are a member of are listed here</a:t>
            </a:r>
          </a:p>
        </p:txBody>
      </p:sp>
      <p:sp>
        <p:nvSpPr>
          <p:cNvPr id="4" name="Slide Number Placeholder 3">
            <a:extLst>
              <a:ext uri="{FF2B5EF4-FFF2-40B4-BE49-F238E27FC236}">
                <a16:creationId xmlns:a16="http://schemas.microsoft.com/office/drawing/2014/main" id="{65DE28C3-C5F6-4018-B29C-64F3DE39DAB9}"/>
              </a:ext>
            </a:extLst>
          </p:cNvPr>
          <p:cNvSpPr>
            <a:spLocks noGrp="1"/>
          </p:cNvSpPr>
          <p:nvPr>
            <p:ph type="sldNum" sz="quarter" idx="15"/>
          </p:nvPr>
        </p:nvSpPr>
        <p:spPr/>
        <p:txBody>
          <a:bodyPr/>
          <a:lstStyle/>
          <a:p>
            <a:fld id="{4280E9C5-1037-426A-A9C0-84B4DEAA1086}" type="slidenum">
              <a:rPr lang="en-PH" smtClean="0"/>
              <a:pPr/>
              <a:t>7</a:t>
            </a:fld>
            <a:endParaRPr lang="en-PH"/>
          </a:p>
        </p:txBody>
      </p:sp>
      <p:pic>
        <p:nvPicPr>
          <p:cNvPr id="11" name="Picture 10" descr="Graphical user interface, application, Teams&#10;&#10;Description automatically generated">
            <a:extLst>
              <a:ext uri="{FF2B5EF4-FFF2-40B4-BE49-F238E27FC236}">
                <a16:creationId xmlns:a16="http://schemas.microsoft.com/office/drawing/2014/main" id="{CD6966A8-3739-EB4F-B79A-10A94174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999" y="2353456"/>
            <a:ext cx="7396285" cy="4504543"/>
          </a:xfrm>
          <a:prstGeom prst="rect">
            <a:avLst/>
          </a:prstGeom>
        </p:spPr>
      </p:pic>
      <p:sp>
        <p:nvSpPr>
          <p:cNvPr id="12" name="TextBox 11">
            <a:extLst>
              <a:ext uri="{FF2B5EF4-FFF2-40B4-BE49-F238E27FC236}">
                <a16:creationId xmlns:a16="http://schemas.microsoft.com/office/drawing/2014/main" id="{EB8056B8-15DA-7F47-B1E8-87EFD0C7FA40}"/>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3635032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6EF0-3307-45E3-BF08-A4CB61E5F0C1}"/>
              </a:ext>
            </a:extLst>
          </p:cNvPr>
          <p:cNvSpPr>
            <a:spLocks noGrp="1"/>
          </p:cNvSpPr>
          <p:nvPr>
            <p:ph type="title"/>
          </p:nvPr>
        </p:nvSpPr>
        <p:spPr/>
        <p:txBody>
          <a:bodyPr/>
          <a:lstStyle/>
          <a:p>
            <a:r>
              <a:rPr lang="en-US" dirty="0"/>
              <a:t>Calendar View</a:t>
            </a:r>
          </a:p>
        </p:txBody>
      </p:sp>
      <p:sp>
        <p:nvSpPr>
          <p:cNvPr id="5" name="Content Placeholder 4">
            <a:extLst>
              <a:ext uri="{FF2B5EF4-FFF2-40B4-BE49-F238E27FC236}">
                <a16:creationId xmlns:a16="http://schemas.microsoft.com/office/drawing/2014/main" id="{9A4A6CCC-2271-4A3D-9F3C-3D714A3FA47E}"/>
              </a:ext>
            </a:extLst>
          </p:cNvPr>
          <p:cNvSpPr>
            <a:spLocks noGrp="1"/>
          </p:cNvSpPr>
          <p:nvPr>
            <p:ph idx="1"/>
          </p:nvPr>
        </p:nvSpPr>
        <p:spPr>
          <a:xfrm>
            <a:off x="526385" y="1871612"/>
            <a:ext cx="1827071" cy="4073237"/>
          </a:xfrm>
        </p:spPr>
        <p:txBody>
          <a:bodyPr/>
          <a:lstStyle/>
          <a:p>
            <a:r>
              <a:rPr lang="en-US" dirty="0"/>
              <a:t>5 day view by default, day view available as well</a:t>
            </a:r>
          </a:p>
          <a:p>
            <a:r>
              <a:rPr lang="en-US" dirty="0"/>
              <a:t>Day view and full week views available – it’s the same as your Outlook calendar!</a:t>
            </a:r>
          </a:p>
        </p:txBody>
      </p:sp>
      <p:sp>
        <p:nvSpPr>
          <p:cNvPr id="7" name="Text Placeholder 6">
            <a:extLst>
              <a:ext uri="{FF2B5EF4-FFF2-40B4-BE49-F238E27FC236}">
                <a16:creationId xmlns:a16="http://schemas.microsoft.com/office/drawing/2014/main" id="{F7C70B9D-CCDE-4ABC-AD84-F7E88A9F53FB}"/>
              </a:ext>
            </a:extLst>
          </p:cNvPr>
          <p:cNvSpPr>
            <a:spLocks noGrp="1"/>
          </p:cNvSpPr>
          <p:nvPr>
            <p:ph type="body" idx="13"/>
          </p:nvPr>
        </p:nvSpPr>
        <p:spPr/>
        <p:txBody>
          <a:bodyPr/>
          <a:lstStyle/>
          <a:p>
            <a:r>
              <a:rPr lang="en-US" dirty="0"/>
              <a:t>This may be in a different order (and users can change order)</a:t>
            </a:r>
          </a:p>
        </p:txBody>
      </p:sp>
      <p:sp>
        <p:nvSpPr>
          <p:cNvPr id="4" name="Slide Number Placeholder 3">
            <a:extLst>
              <a:ext uri="{FF2B5EF4-FFF2-40B4-BE49-F238E27FC236}">
                <a16:creationId xmlns:a16="http://schemas.microsoft.com/office/drawing/2014/main" id="{44EBA1E1-5404-4E79-9F31-D22C5A72ACDF}"/>
              </a:ext>
            </a:extLst>
          </p:cNvPr>
          <p:cNvSpPr>
            <a:spLocks noGrp="1"/>
          </p:cNvSpPr>
          <p:nvPr>
            <p:ph type="sldNum" sz="quarter" idx="15"/>
          </p:nvPr>
        </p:nvSpPr>
        <p:spPr/>
        <p:txBody>
          <a:bodyPr/>
          <a:lstStyle/>
          <a:p>
            <a:fld id="{4280E9C5-1037-426A-A9C0-84B4DEAA1086}" type="slidenum">
              <a:rPr lang="en-PH" smtClean="0"/>
              <a:pPr/>
              <a:t>8</a:t>
            </a:fld>
            <a:endParaRPr lang="en-PH"/>
          </a:p>
        </p:txBody>
      </p:sp>
      <p:pic>
        <p:nvPicPr>
          <p:cNvPr id="8" name="Picture 7" descr="Graphical user interface, application, Teams&#10;&#10;Description automatically generated">
            <a:extLst>
              <a:ext uri="{FF2B5EF4-FFF2-40B4-BE49-F238E27FC236}">
                <a16:creationId xmlns:a16="http://schemas.microsoft.com/office/drawing/2014/main" id="{021F0069-C58A-EA44-9627-E16CFCF5E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982" y="2353456"/>
            <a:ext cx="7404730" cy="4504544"/>
          </a:xfrm>
          <a:prstGeom prst="rect">
            <a:avLst/>
          </a:prstGeom>
        </p:spPr>
      </p:pic>
      <p:sp>
        <p:nvSpPr>
          <p:cNvPr id="9" name="TextBox 8">
            <a:extLst>
              <a:ext uri="{FF2B5EF4-FFF2-40B4-BE49-F238E27FC236}">
                <a16:creationId xmlns:a16="http://schemas.microsoft.com/office/drawing/2014/main" id="{20B3EC40-BB9C-C548-83D2-F3CDE3FD4F69}"/>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3507387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CD49-F977-4F52-B8F2-8C5D45F9B6A4}"/>
              </a:ext>
            </a:extLst>
          </p:cNvPr>
          <p:cNvSpPr>
            <a:spLocks noGrp="1"/>
          </p:cNvSpPr>
          <p:nvPr>
            <p:ph type="title"/>
          </p:nvPr>
        </p:nvSpPr>
        <p:spPr>
          <a:xfrm>
            <a:off x="525662" y="797250"/>
            <a:ext cx="11222993" cy="534989"/>
          </a:xfrm>
        </p:spPr>
        <p:txBody>
          <a:bodyPr/>
          <a:lstStyle/>
          <a:p>
            <a:r>
              <a:rPr lang="en-US" dirty="0"/>
              <a:t>Calls View</a:t>
            </a:r>
          </a:p>
        </p:txBody>
      </p:sp>
      <p:sp>
        <p:nvSpPr>
          <p:cNvPr id="5" name="Content Placeholder 4">
            <a:extLst>
              <a:ext uri="{FF2B5EF4-FFF2-40B4-BE49-F238E27FC236}">
                <a16:creationId xmlns:a16="http://schemas.microsoft.com/office/drawing/2014/main" id="{E151D688-F93C-4A4E-9937-6094552FD40B}"/>
              </a:ext>
            </a:extLst>
          </p:cNvPr>
          <p:cNvSpPr>
            <a:spLocks noGrp="1"/>
          </p:cNvSpPr>
          <p:nvPr>
            <p:ph idx="1"/>
          </p:nvPr>
        </p:nvSpPr>
        <p:spPr>
          <a:xfrm>
            <a:off x="526386" y="1871612"/>
            <a:ext cx="2471647" cy="4073237"/>
          </a:xfrm>
        </p:spPr>
        <p:txBody>
          <a:bodyPr/>
          <a:lstStyle/>
          <a:p>
            <a:r>
              <a:rPr lang="en-US" dirty="0"/>
              <a:t>Calls with Teams show up here</a:t>
            </a:r>
          </a:p>
        </p:txBody>
      </p:sp>
      <p:sp>
        <p:nvSpPr>
          <p:cNvPr id="7" name="Text Placeholder 6">
            <a:extLst>
              <a:ext uri="{FF2B5EF4-FFF2-40B4-BE49-F238E27FC236}">
                <a16:creationId xmlns:a16="http://schemas.microsoft.com/office/drawing/2014/main" id="{4EF01AB9-BACF-41D4-BFBD-D96236911EF7}"/>
              </a:ext>
            </a:extLst>
          </p:cNvPr>
          <p:cNvSpPr>
            <a:spLocks noGrp="1"/>
          </p:cNvSpPr>
          <p:nvPr>
            <p:ph type="body" idx="13"/>
          </p:nvPr>
        </p:nvSpPr>
        <p:spPr/>
        <p:txBody>
          <a:bodyPr/>
          <a:lstStyle/>
          <a:p>
            <a:r>
              <a:rPr lang="en-US" dirty="0"/>
              <a:t>Calls from Teams are here (I have a dial pad on mine)!</a:t>
            </a:r>
          </a:p>
        </p:txBody>
      </p:sp>
      <p:sp>
        <p:nvSpPr>
          <p:cNvPr id="4" name="Slide Number Placeholder 3">
            <a:extLst>
              <a:ext uri="{FF2B5EF4-FFF2-40B4-BE49-F238E27FC236}">
                <a16:creationId xmlns:a16="http://schemas.microsoft.com/office/drawing/2014/main" id="{FF2D004D-D888-4FEC-85D5-8CED68304563}"/>
              </a:ext>
            </a:extLst>
          </p:cNvPr>
          <p:cNvSpPr>
            <a:spLocks noGrp="1"/>
          </p:cNvSpPr>
          <p:nvPr>
            <p:ph type="sldNum" sz="quarter" idx="15"/>
          </p:nvPr>
        </p:nvSpPr>
        <p:spPr/>
        <p:txBody>
          <a:bodyPr/>
          <a:lstStyle/>
          <a:p>
            <a:fld id="{4280E9C5-1037-426A-A9C0-84B4DEAA1086}" type="slidenum">
              <a:rPr lang="en-PH" smtClean="0"/>
              <a:pPr/>
              <a:t>9</a:t>
            </a:fld>
            <a:endParaRPr lang="en-PH"/>
          </a:p>
        </p:txBody>
      </p:sp>
      <p:pic>
        <p:nvPicPr>
          <p:cNvPr id="6" name="Picture 5" descr="Graphical user interface, application, Teams&#10;&#10;Description automatically generated">
            <a:extLst>
              <a:ext uri="{FF2B5EF4-FFF2-40B4-BE49-F238E27FC236}">
                <a16:creationId xmlns:a16="http://schemas.microsoft.com/office/drawing/2014/main" id="{81F617EC-EBF3-6640-B5FC-0968941C0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955" y="2098623"/>
            <a:ext cx="7661486" cy="4639455"/>
          </a:xfrm>
          <a:prstGeom prst="rect">
            <a:avLst/>
          </a:prstGeom>
        </p:spPr>
      </p:pic>
      <p:sp>
        <p:nvSpPr>
          <p:cNvPr id="8" name="TextBox 7">
            <a:extLst>
              <a:ext uri="{FF2B5EF4-FFF2-40B4-BE49-F238E27FC236}">
                <a16:creationId xmlns:a16="http://schemas.microsoft.com/office/drawing/2014/main" id="{096B0EA8-B7C3-2849-9AD7-201E220DF922}"/>
              </a:ext>
            </a:extLst>
          </p:cNvPr>
          <p:cNvSpPr txBox="1"/>
          <p:nvPr/>
        </p:nvSpPr>
        <p:spPr>
          <a:xfrm>
            <a:off x="82550" y="5708650"/>
            <a:ext cx="914400" cy="914400"/>
          </a:xfrm>
          <a:prstGeom prst="rect">
            <a:avLst/>
          </a:prstGeom>
        </p:spPr>
        <p:txBody>
          <a:bodyPr vert="horz" wrap="none" lIns="91440" tIns="45720" rIns="91440" bIns="45720" rtlCol="0">
            <a:noAutofit/>
          </a:bodyPr>
          <a:lstStyle/>
          <a:p>
            <a:pPr marL="0" indent="0" algn="l">
              <a:buNone/>
            </a:pPr>
            <a:r>
              <a:rPr lang="en-US" sz="3600" b="1" dirty="0"/>
              <a:t>DESA Enterprises, LLC</a:t>
            </a:r>
          </a:p>
          <a:p>
            <a:r>
              <a:rPr lang="en-US" sz="1400" b="1" dirty="0">
                <a:hlinkClick r:id="rId4"/>
              </a:rPr>
              <a:t>https://www.linkedin.com/company/desaenterprises</a:t>
            </a:r>
            <a:r>
              <a:rPr lang="en-US" sz="1400" b="1" dirty="0"/>
              <a:t> </a:t>
            </a:r>
          </a:p>
          <a:p>
            <a:r>
              <a:rPr lang="en-US" sz="1400" b="1" dirty="0">
                <a:hlinkClick r:id="rId5"/>
              </a:rPr>
              <a:t>http://aka.ms/TipTuesday</a:t>
            </a:r>
            <a:r>
              <a:rPr lang="en-US" sz="1400" b="1" dirty="0"/>
              <a:t> </a:t>
            </a:r>
          </a:p>
        </p:txBody>
      </p:sp>
    </p:spTree>
    <p:extLst>
      <p:ext uri="{BB962C8B-B14F-4D97-AF65-F5344CB8AC3E}">
        <p14:creationId xmlns:p14="http://schemas.microsoft.com/office/powerpoint/2010/main" val="415666063"/>
      </p:ext>
    </p:extLst>
  </p:cSld>
  <p:clrMapOvr>
    <a:masterClrMapping/>
  </p:clrMapOvr>
</p:sld>
</file>

<file path=ppt/theme/theme1.xml><?xml version="1.0" encoding="utf-8"?>
<a:theme xmlns:a="http://schemas.openxmlformats.org/drawingml/2006/main" name="DivurgentTheme1">
  <a:themeElements>
    <a:clrScheme name="Divurgent 2020">
      <a:dk1>
        <a:srgbClr val="191919"/>
      </a:dk1>
      <a:lt1>
        <a:srgbClr val="F8F8F8"/>
      </a:lt1>
      <a:dk2>
        <a:srgbClr val="191919"/>
      </a:dk2>
      <a:lt2>
        <a:srgbClr val="F2F2F2"/>
      </a:lt2>
      <a:accent1>
        <a:srgbClr val="191919"/>
      </a:accent1>
      <a:accent2>
        <a:srgbClr val="E21B18"/>
      </a:accent2>
      <a:accent3>
        <a:srgbClr val="6E6F73"/>
      </a:accent3>
      <a:accent4>
        <a:srgbClr val="818287"/>
      </a:accent4>
      <a:accent5>
        <a:srgbClr val="97989B"/>
      </a:accent5>
      <a:accent6>
        <a:srgbClr val="B7B7B9"/>
      </a:accent6>
      <a:hlink>
        <a:srgbClr val="E21B18"/>
      </a:hlink>
      <a:folHlink>
        <a:srgbClr val="333333"/>
      </a:folHlink>
    </a:clrScheme>
    <a:fontScheme name="Divurgent 2020">
      <a:majorFont>
        <a:latin typeface="Segoe UI Light"/>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buNone/>
          <a:defRPr sz="1400" b="1" dirty="0" smtClean="0"/>
        </a:defPPr>
      </a:lstStyle>
    </a:txDef>
  </a:objectDefaults>
  <a:extraClrSchemeLst/>
  <a:extLst>
    <a:ext uri="{05A4C25C-085E-4340-85A3-A5531E510DB2}">
      <thm15:themeFamily xmlns:thm15="http://schemas.microsoft.com/office/thememl/2012/main" name="DivurgentTheme1" id="{4852217B-E2B5-4DB4-8BFD-432FDE12D822}" vid="{3DC1B347-772F-4991-A4B6-17DAC36D53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CF61D3F31D3E439F938B022A9DE935" ma:contentTypeVersion="15" ma:contentTypeDescription="Create a new document." ma:contentTypeScope="" ma:versionID="76cb9cf8237e3f98fecc0fba4d28b2fe">
  <xsd:schema xmlns:xsd="http://www.w3.org/2001/XMLSchema" xmlns:xs="http://www.w3.org/2001/XMLSchema" xmlns:p="http://schemas.microsoft.com/office/2006/metadata/properties" xmlns:ns1="http://schemas.microsoft.com/sharepoint/v3" xmlns:ns3="1b761121-1656-4542-8c51-bc214c018f1f" xmlns:ns4="ea7baa8c-13b2-4725-a348-e26092499985" targetNamespace="http://schemas.microsoft.com/office/2006/metadata/properties" ma:root="true" ma:fieldsID="d9c51d73538e0d628f2e131c29e3a55d" ns1:_="" ns3:_="" ns4:_="">
    <xsd:import namespace="http://schemas.microsoft.com/sharepoint/v3"/>
    <xsd:import namespace="1b761121-1656-4542-8c51-bc214c018f1f"/>
    <xsd:import namespace="ea7baa8c-13b2-4725-a348-e260924999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761121-1656-4542-8c51-bc214c018f1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7baa8c-13b2-4725-a348-e260924999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17BD8C-63FF-4EC3-93C6-7B161573C485}">
  <ds:schemaRefs>
    <ds:schemaRef ds:uri="http://www.w3.org/XML/1998/namespace"/>
    <ds:schemaRef ds:uri="http://schemas.microsoft.com/sharepoint/v3"/>
    <ds:schemaRef ds:uri="1b761121-1656-4542-8c51-bc214c018f1f"/>
    <ds:schemaRef ds:uri="http://schemas.microsoft.com/office/2006/documentManagement/types"/>
    <ds:schemaRef ds:uri="http://purl.org/dc/elements/1.1/"/>
    <ds:schemaRef ds:uri="http://schemas.microsoft.com/office/infopath/2007/PartnerControls"/>
    <ds:schemaRef ds:uri="http://purl.org/dc/dcmitype/"/>
    <ds:schemaRef ds:uri="http://purl.org/dc/terms/"/>
    <ds:schemaRef ds:uri="http://schemas.openxmlformats.org/package/2006/metadata/core-properties"/>
    <ds:schemaRef ds:uri="ea7baa8c-13b2-4725-a348-e26092499985"/>
    <ds:schemaRef ds:uri="http://schemas.microsoft.com/office/2006/metadata/properties"/>
  </ds:schemaRefs>
</ds:datastoreItem>
</file>

<file path=customXml/itemProps2.xml><?xml version="1.0" encoding="utf-8"?>
<ds:datastoreItem xmlns:ds="http://schemas.openxmlformats.org/officeDocument/2006/customXml" ds:itemID="{9949446D-A947-41BB-8499-136031CA7195}">
  <ds:schemaRefs>
    <ds:schemaRef ds:uri="http://schemas.microsoft.com/sharepoint/v3/contenttype/forms"/>
  </ds:schemaRefs>
</ds:datastoreItem>
</file>

<file path=customXml/itemProps3.xml><?xml version="1.0" encoding="utf-8"?>
<ds:datastoreItem xmlns:ds="http://schemas.openxmlformats.org/officeDocument/2006/customXml" ds:itemID="{C3E6F129-AE97-43B1-A199-C5D68C47FD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b761121-1656-4542-8c51-bc214c018f1f"/>
    <ds:schemaRef ds:uri="ea7baa8c-13b2-4725-a348-e260924999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2621</TotalTime>
  <Words>3419</Words>
  <Application>Microsoft Office PowerPoint</Application>
  <PresentationFormat>Widescreen</PresentationFormat>
  <Paragraphs>388</Paragraphs>
  <Slides>41</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Abadi Extra Light</vt:lpstr>
      <vt:lpstr>Arial</vt:lpstr>
      <vt:lpstr>Calibri</vt:lpstr>
      <vt:lpstr>Segoe UI Light</vt:lpstr>
      <vt:lpstr>Segoe UI Semilight</vt:lpstr>
      <vt:lpstr>Source Sans Pro</vt:lpstr>
      <vt:lpstr>Source Sans Pro Light</vt:lpstr>
      <vt:lpstr>DivurgentTheme1</vt:lpstr>
      <vt:lpstr>Microsoft Teams for Support/Champions Part 1</vt:lpstr>
      <vt:lpstr>Agenda</vt:lpstr>
      <vt:lpstr>Introduction to Teams</vt:lpstr>
      <vt:lpstr>Three “sections” to the Teams Application</vt:lpstr>
      <vt:lpstr>Activity View </vt:lpstr>
      <vt:lpstr>Chat View</vt:lpstr>
      <vt:lpstr>Teams View</vt:lpstr>
      <vt:lpstr>Calendar View</vt:lpstr>
      <vt:lpstr>Calls View</vt:lpstr>
      <vt:lpstr>Files View</vt:lpstr>
      <vt:lpstr>Other Interface Areas</vt:lpstr>
      <vt:lpstr>Other Areas of the Interface – Menu Bar at the top</vt:lpstr>
      <vt:lpstr>Settings - Devices</vt:lpstr>
      <vt:lpstr>Settings - Devices</vt:lpstr>
      <vt:lpstr>Settings – Notifications - People </vt:lpstr>
      <vt:lpstr>Settings – Notifications - People (cont.)</vt:lpstr>
      <vt:lpstr>Settings – Notifications - People (cont.)</vt:lpstr>
      <vt:lpstr>Other Interface Areas</vt:lpstr>
      <vt:lpstr>Search in the middle of the Menu Bar</vt:lpstr>
      <vt:lpstr>Browser vs Client Differences </vt:lpstr>
      <vt:lpstr>Browser vs Teams client</vt:lpstr>
      <vt:lpstr>Browser vs Teams client</vt:lpstr>
      <vt:lpstr>Outlook Scheduling a Meeting</vt:lpstr>
      <vt:lpstr>Teams – you can see your Outlook Meetings!</vt:lpstr>
      <vt:lpstr>Closing/Restarting Microsoft Teams</vt:lpstr>
      <vt:lpstr>Closing/Restarting Microsoft Teams</vt:lpstr>
      <vt:lpstr>Closing/Restarting Microsoft Teams (cont.)</vt:lpstr>
      <vt:lpstr>Microsoft Teams is Changing on a Rapid Basis!</vt:lpstr>
      <vt:lpstr>Teams is Changing – Rapidly!</vt:lpstr>
      <vt:lpstr>Teams Files are Stored in SharePoint</vt:lpstr>
      <vt:lpstr>How to access a file from a team in SharePoint</vt:lpstr>
      <vt:lpstr>How to access a file from a team in SharePoint (cont)</vt:lpstr>
      <vt:lpstr>Adding OneNote (or anything else) to a channel</vt:lpstr>
      <vt:lpstr>Adding OneNote (or anything else) as a Tab</vt:lpstr>
      <vt:lpstr>Adding OneNote (or anything else) as a Tab</vt:lpstr>
      <vt:lpstr>Resources</vt:lpstr>
      <vt:lpstr>Help in the Lower Left – Topics, Training and What’s New</vt:lpstr>
      <vt:lpstr>Help and Feedback Portal (Lower Left)</vt:lpstr>
      <vt:lpstr>Feedback Portal</vt:lpstr>
      <vt:lpstr>Team Settings (Common)/FAQ from Users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 End Users</dc:title>
  <dc:creator>Selena Huck</dc:creator>
  <cp:lastModifiedBy>Dan</cp:lastModifiedBy>
  <cp:revision>10</cp:revision>
  <dcterms:created xsi:type="dcterms:W3CDTF">2021-01-29T01:22:41Z</dcterms:created>
  <dcterms:modified xsi:type="dcterms:W3CDTF">2021-11-15T21:49:25Z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0x010100A6CF61D3F31D3E439F938B022A9DE935</vt:lpwstr>
  </property>
</Properties>
</file>